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x="18288000" cy="10287000"/>
  <p:notesSz cx="6858000" cy="9144000"/>
  <p:embeddedFontLst>
    <p:embeddedFont>
      <p:font typeface="Fredoka" charset="1" panose="02000000000000000000"/>
      <p:regular r:id="rId19"/>
    </p:embeddedFont>
    <p:embeddedFont>
      <p:font typeface="Arsenale White" charset="1" panose="02000506000000020002"/>
      <p:regular r:id="rId20"/>
    </p:embeddedFont>
    <p:embeddedFont>
      <p:font typeface="True Typewriter" charset="1" panose="02060704040205020404"/>
      <p:regular r:id="rId21"/>
    </p:embeddedFont>
    <p:embeddedFont>
      <p:font typeface="Give You Glory" charset="1" panose="02000000000000000000"/>
      <p:regular r:id="rId22"/>
    </p:embeddedFont>
    <p:embeddedFont>
      <p:font typeface="Nixie One" charset="1" panose="02000503080000020004"/>
      <p:regular r:id="rId23"/>
    </p:embeddedFont>
    <p:embeddedFont>
      <p:font typeface="KG Primary Penmanship" charset="1" panose="02000506000000020003"/>
      <p:regular r:id="rId24"/>
    </p:embeddedFont>
    <p:embeddedFont>
      <p:font typeface="Comic Relief" charset="1" panose="030F0702030302020204"/>
      <p:regular r:id="rId25"/>
    </p:embeddedFont>
    <p:embeddedFont>
      <p:font typeface="Wedges" charset="1" panose="02000500000000000000"/>
      <p:regular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23" Target="fonts/font23.fntdata" Type="http://schemas.openxmlformats.org/officeDocument/2006/relationships/font"/><Relationship Id="rId24" Target="fonts/font24.fntdata" Type="http://schemas.openxmlformats.org/officeDocument/2006/relationships/font"/><Relationship Id="rId25" Target="fonts/font25.fntdata" Type="http://schemas.openxmlformats.org/officeDocument/2006/relationships/font"/><Relationship Id="rId26" Target="fonts/font26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sv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9.svg" Type="http://schemas.openxmlformats.org/officeDocument/2006/relationships/image"/><Relationship Id="rId11" Target="../media/image20.png" Type="http://schemas.openxmlformats.org/officeDocument/2006/relationships/image"/><Relationship Id="rId12" Target="../media/image21.svg" Type="http://schemas.openxmlformats.org/officeDocument/2006/relationships/image"/><Relationship Id="rId2" Target="../media/image11.png" Type="http://schemas.openxmlformats.org/officeDocument/2006/relationships/image"/><Relationship Id="rId3" Target="../media/image12.svg" Type="http://schemas.openxmlformats.org/officeDocument/2006/relationships/image"/><Relationship Id="rId4" Target="../media/image13.png" Type="http://schemas.openxmlformats.org/officeDocument/2006/relationships/image"/><Relationship Id="rId5" Target="../media/image14.svg" Type="http://schemas.openxmlformats.org/officeDocument/2006/relationships/image"/><Relationship Id="rId6" Target="../media/image15.png" Type="http://schemas.openxmlformats.org/officeDocument/2006/relationships/image"/><Relationship Id="rId7" Target="../media/image16.svg" Type="http://schemas.openxmlformats.org/officeDocument/2006/relationships/image"/><Relationship Id="rId8" Target="../media/image17.png" Type="http://schemas.openxmlformats.org/officeDocument/2006/relationships/image"/><Relationship Id="rId9" Target="../media/image18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6.png" Type="http://schemas.openxmlformats.org/officeDocument/2006/relationships/image"/><Relationship Id="rId11" Target="../media/image27.svg" Type="http://schemas.openxmlformats.org/officeDocument/2006/relationships/image"/><Relationship Id="rId12" Target="../media/image28.png" Type="http://schemas.openxmlformats.org/officeDocument/2006/relationships/image"/><Relationship Id="rId13" Target="../media/image29.svg" Type="http://schemas.openxmlformats.org/officeDocument/2006/relationships/image"/><Relationship Id="rId14" Target="../media/image30.png" Type="http://schemas.openxmlformats.org/officeDocument/2006/relationships/image"/><Relationship Id="rId15" Target="../media/image31.svg" Type="http://schemas.openxmlformats.org/officeDocument/2006/relationships/image"/><Relationship Id="rId2" Target="../media/image11.png" Type="http://schemas.openxmlformats.org/officeDocument/2006/relationships/image"/><Relationship Id="rId3" Target="../media/image12.svg" Type="http://schemas.openxmlformats.org/officeDocument/2006/relationships/image"/><Relationship Id="rId4" Target="../media/image7.png" Type="http://schemas.openxmlformats.org/officeDocument/2006/relationships/image"/><Relationship Id="rId5" Target="../media/image8.svg" Type="http://schemas.openxmlformats.org/officeDocument/2006/relationships/image"/><Relationship Id="rId6" Target="../media/image22.png" Type="http://schemas.openxmlformats.org/officeDocument/2006/relationships/image"/><Relationship Id="rId7" Target="../media/image23.svg" Type="http://schemas.openxmlformats.org/officeDocument/2006/relationships/image"/><Relationship Id="rId8" Target="../media/image24.png" Type="http://schemas.openxmlformats.org/officeDocument/2006/relationships/image"/><Relationship Id="rId9" Target="../media/image25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4.png" Type="http://schemas.openxmlformats.org/officeDocument/2006/relationships/image"/><Relationship Id="rId11" Target="../media/image35.svg" Type="http://schemas.openxmlformats.org/officeDocument/2006/relationships/image"/><Relationship Id="rId12" Target="../media/image36.png" Type="http://schemas.openxmlformats.org/officeDocument/2006/relationships/image"/><Relationship Id="rId13" Target="../media/image37.svg" Type="http://schemas.openxmlformats.org/officeDocument/2006/relationships/image"/><Relationship Id="rId2" Target="../media/image7.png" Type="http://schemas.openxmlformats.org/officeDocument/2006/relationships/image"/><Relationship Id="rId3" Target="../media/image8.svg" Type="http://schemas.openxmlformats.org/officeDocument/2006/relationships/image"/><Relationship Id="rId4" Target="../media/image32.png" Type="http://schemas.openxmlformats.org/officeDocument/2006/relationships/image"/><Relationship Id="rId5" Target="../media/image33.svg" Type="http://schemas.openxmlformats.org/officeDocument/2006/relationships/image"/><Relationship Id="rId6" Target="../media/image22.png" Type="http://schemas.openxmlformats.org/officeDocument/2006/relationships/image"/><Relationship Id="rId7" Target="../media/image23.svg" Type="http://schemas.openxmlformats.org/officeDocument/2006/relationships/image"/><Relationship Id="rId8" Target="../media/image18.png" Type="http://schemas.openxmlformats.org/officeDocument/2006/relationships/image"/><Relationship Id="rId9" Target="../media/image19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4.png" Type="http://schemas.openxmlformats.org/officeDocument/2006/relationships/image"/><Relationship Id="rId11" Target="../media/image45.svg" Type="http://schemas.openxmlformats.org/officeDocument/2006/relationships/image"/><Relationship Id="rId12" Target="../media/image46.png" Type="http://schemas.openxmlformats.org/officeDocument/2006/relationships/image"/><Relationship Id="rId13" Target="../media/image47.svg" Type="http://schemas.openxmlformats.org/officeDocument/2006/relationships/image"/><Relationship Id="rId14" Target="../media/image18.png" Type="http://schemas.openxmlformats.org/officeDocument/2006/relationships/image"/><Relationship Id="rId15" Target="../media/image19.svg" Type="http://schemas.openxmlformats.org/officeDocument/2006/relationships/image"/><Relationship Id="rId16" Target="../media/image30.png" Type="http://schemas.openxmlformats.org/officeDocument/2006/relationships/image"/><Relationship Id="rId17" Target="../media/image31.svg" Type="http://schemas.openxmlformats.org/officeDocument/2006/relationships/image"/><Relationship Id="rId18" Target="../media/image48.png" Type="http://schemas.openxmlformats.org/officeDocument/2006/relationships/image"/><Relationship Id="rId19" Target="../media/image49.svg" Type="http://schemas.openxmlformats.org/officeDocument/2006/relationships/image"/><Relationship Id="rId2" Target="../media/image11.png" Type="http://schemas.openxmlformats.org/officeDocument/2006/relationships/image"/><Relationship Id="rId20" Target="../media/image50.png" Type="http://schemas.openxmlformats.org/officeDocument/2006/relationships/image"/><Relationship Id="rId21" Target="../media/image51.svg" Type="http://schemas.openxmlformats.org/officeDocument/2006/relationships/image"/><Relationship Id="rId3" Target="../media/image12.svg" Type="http://schemas.openxmlformats.org/officeDocument/2006/relationships/image"/><Relationship Id="rId4" Target="../media/image38.png" Type="http://schemas.openxmlformats.org/officeDocument/2006/relationships/image"/><Relationship Id="rId5" Target="../media/image39.svg" Type="http://schemas.openxmlformats.org/officeDocument/2006/relationships/image"/><Relationship Id="rId6" Target="../media/image40.png" Type="http://schemas.openxmlformats.org/officeDocument/2006/relationships/image"/><Relationship Id="rId7" Target="../media/image41.svg" Type="http://schemas.openxmlformats.org/officeDocument/2006/relationships/image"/><Relationship Id="rId8" Target="../media/image42.png" Type="http://schemas.openxmlformats.org/officeDocument/2006/relationships/image"/><Relationship Id="rId9" Target="../media/image43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8.png" Type="http://schemas.openxmlformats.org/officeDocument/2006/relationships/image"/><Relationship Id="rId11" Target="../media/image59.svg" Type="http://schemas.openxmlformats.org/officeDocument/2006/relationships/image"/><Relationship Id="rId2" Target="../media/image52.png" Type="http://schemas.openxmlformats.org/officeDocument/2006/relationships/image"/><Relationship Id="rId3" Target="../media/image53.svg" Type="http://schemas.openxmlformats.org/officeDocument/2006/relationships/image"/><Relationship Id="rId4" Target="../media/image54.png" Type="http://schemas.openxmlformats.org/officeDocument/2006/relationships/image"/><Relationship Id="rId5" Target="../media/image55.svg" Type="http://schemas.openxmlformats.org/officeDocument/2006/relationships/image"/><Relationship Id="rId6" Target="../media/image56.png" Type="http://schemas.openxmlformats.org/officeDocument/2006/relationships/image"/><Relationship Id="rId7" Target="../media/image57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0.png" Type="http://schemas.openxmlformats.org/officeDocument/2006/relationships/image"/><Relationship Id="rId11" Target="../media/image31.svg" Type="http://schemas.openxmlformats.org/officeDocument/2006/relationships/image"/><Relationship Id="rId2" Target="../media/image60.png" Type="http://schemas.openxmlformats.org/officeDocument/2006/relationships/image"/><Relationship Id="rId3" Target="../media/image61.svg" Type="http://schemas.openxmlformats.org/officeDocument/2006/relationships/image"/><Relationship Id="rId4" Target="../media/image62.png" Type="http://schemas.openxmlformats.org/officeDocument/2006/relationships/image"/><Relationship Id="rId5" Target="../media/image63.svg" Type="http://schemas.openxmlformats.org/officeDocument/2006/relationships/image"/><Relationship Id="rId6" Target="../media/image64.png" Type="http://schemas.openxmlformats.org/officeDocument/2006/relationships/image"/><Relationship Id="rId7" Target="../media/image65.svg" Type="http://schemas.openxmlformats.org/officeDocument/2006/relationships/image"/><Relationship Id="rId8" Target="../media/image11.png" Type="http://schemas.openxmlformats.org/officeDocument/2006/relationships/image"/><Relationship Id="rId9" Target="../media/image12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0.png" Type="http://schemas.openxmlformats.org/officeDocument/2006/relationships/image"/><Relationship Id="rId11" Target="../media/image71.svg" Type="http://schemas.openxmlformats.org/officeDocument/2006/relationships/image"/><Relationship Id="rId12" Target="../media/image72.png" Type="http://schemas.openxmlformats.org/officeDocument/2006/relationships/image"/><Relationship Id="rId13" Target="../media/image73.svg" Type="http://schemas.openxmlformats.org/officeDocument/2006/relationships/image"/><Relationship Id="rId2" Target="../media/image11.png" Type="http://schemas.openxmlformats.org/officeDocument/2006/relationships/image"/><Relationship Id="rId3" Target="../media/image12.svg" Type="http://schemas.openxmlformats.org/officeDocument/2006/relationships/image"/><Relationship Id="rId4" Target="../media/image66.png" Type="http://schemas.openxmlformats.org/officeDocument/2006/relationships/image"/><Relationship Id="rId5" Target="../media/image67.svg" Type="http://schemas.openxmlformats.org/officeDocument/2006/relationships/image"/><Relationship Id="rId6" Target="../media/image68.png" Type="http://schemas.openxmlformats.org/officeDocument/2006/relationships/image"/><Relationship Id="rId7" Target="../media/image69.svg" Type="http://schemas.openxmlformats.org/officeDocument/2006/relationships/image"/><Relationship Id="rId8" Target="../media/image18.png" Type="http://schemas.openxmlformats.org/officeDocument/2006/relationships/image"/><Relationship Id="rId9" Target="../media/image19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74.png" Type="http://schemas.openxmlformats.org/officeDocument/2006/relationships/image"/><Relationship Id="rId5" Target="../media/image75.svg" Type="http://schemas.openxmlformats.org/officeDocument/2006/relationships/image"/><Relationship Id="rId6" Target="../media/image30.png" Type="http://schemas.openxmlformats.org/officeDocument/2006/relationships/image"/><Relationship Id="rId7" Target="../media/image31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6.png" Type="http://schemas.openxmlformats.org/officeDocument/2006/relationships/image"/><Relationship Id="rId3" Target="../media/image77.svg" Type="http://schemas.openxmlformats.org/officeDocument/2006/relationships/image"/><Relationship Id="rId4" Target="../media/image30.png" Type="http://schemas.openxmlformats.org/officeDocument/2006/relationships/image"/><Relationship Id="rId5" Target="../media/image31.svg" Type="http://schemas.openxmlformats.org/officeDocument/2006/relationships/image"/><Relationship Id="rId6" Target="../media/image18.png" Type="http://schemas.openxmlformats.org/officeDocument/2006/relationships/image"/><Relationship Id="rId7" Target="../media/image19.svg" Type="http://schemas.openxmlformats.org/officeDocument/2006/relationships/image"/><Relationship Id="rId8" Target="../media/image78.png" Type="http://schemas.openxmlformats.org/officeDocument/2006/relationships/image"/><Relationship Id="rId9" Target="../media/image79.sv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8.png" Type="http://schemas.openxmlformats.org/officeDocument/2006/relationships/image"/><Relationship Id="rId3" Target="../media/image59.svg" Type="http://schemas.openxmlformats.org/officeDocument/2006/relationships/image"/><Relationship Id="rId4" Target="../media/image80.png" Type="http://schemas.openxmlformats.org/officeDocument/2006/relationships/image"/><Relationship Id="rId5" Target="../media/image81.svg" Type="http://schemas.openxmlformats.org/officeDocument/2006/relationships/image"/><Relationship Id="rId6" Target="../media/image82.png" Type="http://schemas.openxmlformats.org/officeDocument/2006/relationships/image"/><Relationship Id="rId7" Target="../media/image83.svg" Type="http://schemas.openxmlformats.org/officeDocument/2006/relationships/image"/><Relationship Id="rId8" Target="../media/image18.png" Type="http://schemas.openxmlformats.org/officeDocument/2006/relationships/image"/><Relationship Id="rId9" Target="../media/image19.sv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1.svg" Type="http://schemas.openxmlformats.org/officeDocument/2006/relationships/image"/><Relationship Id="rId2" Target="../media/image11.png" Type="http://schemas.openxmlformats.org/officeDocument/2006/relationships/image"/><Relationship Id="rId3" Target="../media/image12.svg" Type="http://schemas.openxmlformats.org/officeDocument/2006/relationships/image"/><Relationship Id="rId4" Target="../media/image13.png" Type="http://schemas.openxmlformats.org/officeDocument/2006/relationships/image"/><Relationship Id="rId5" Target="../media/image14.svg" Type="http://schemas.openxmlformats.org/officeDocument/2006/relationships/image"/><Relationship Id="rId6" Target="../media/image17.png" Type="http://schemas.openxmlformats.org/officeDocument/2006/relationships/image"/><Relationship Id="rId7" Target="../media/image18.png" Type="http://schemas.openxmlformats.org/officeDocument/2006/relationships/image"/><Relationship Id="rId8" Target="../media/image19.svg" Type="http://schemas.openxmlformats.org/officeDocument/2006/relationships/image"/><Relationship Id="rId9" Target="../media/image20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8.png" Type="http://schemas.openxmlformats.org/officeDocument/2006/relationships/image"/><Relationship Id="rId11" Target="../media/image59.svg" Type="http://schemas.openxmlformats.org/officeDocument/2006/relationships/image"/><Relationship Id="rId2" Target="../media/image52.png" Type="http://schemas.openxmlformats.org/officeDocument/2006/relationships/image"/><Relationship Id="rId3" Target="../media/image53.svg" Type="http://schemas.openxmlformats.org/officeDocument/2006/relationships/image"/><Relationship Id="rId4" Target="../media/image54.png" Type="http://schemas.openxmlformats.org/officeDocument/2006/relationships/image"/><Relationship Id="rId5" Target="../media/image55.svg" Type="http://schemas.openxmlformats.org/officeDocument/2006/relationships/image"/><Relationship Id="rId6" Target="../media/image56.png" Type="http://schemas.openxmlformats.org/officeDocument/2006/relationships/image"/><Relationship Id="rId7" Target="../media/image57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310194" cy="10287000"/>
          </a:xfrm>
          <a:custGeom>
            <a:avLst/>
            <a:gdLst/>
            <a:ahLst/>
            <a:cxnLst/>
            <a:rect r="r" b="b" t="t" l="l"/>
            <a:pathLst>
              <a:path h="10287000" w="18310194">
                <a:moveTo>
                  <a:pt x="0" y="0"/>
                </a:moveTo>
                <a:lnTo>
                  <a:pt x="18310194" y="0"/>
                </a:lnTo>
                <a:lnTo>
                  <a:pt x="18310194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150057" y="2161969"/>
            <a:ext cx="15987887" cy="4567968"/>
          </a:xfrm>
          <a:custGeom>
            <a:avLst/>
            <a:gdLst/>
            <a:ahLst/>
            <a:cxnLst/>
            <a:rect r="r" b="b" t="t" l="l"/>
            <a:pathLst>
              <a:path h="4567968" w="15987887">
                <a:moveTo>
                  <a:pt x="0" y="0"/>
                </a:moveTo>
                <a:lnTo>
                  <a:pt x="15987886" y="0"/>
                </a:lnTo>
                <a:lnTo>
                  <a:pt x="15987886" y="4567968"/>
                </a:lnTo>
                <a:lnTo>
                  <a:pt x="0" y="456796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5432" y="4445953"/>
            <a:ext cx="5393454" cy="7046080"/>
          </a:xfrm>
          <a:custGeom>
            <a:avLst/>
            <a:gdLst/>
            <a:ahLst/>
            <a:cxnLst/>
            <a:rect r="r" b="b" t="t" l="l"/>
            <a:pathLst>
              <a:path h="7046080" w="5393454">
                <a:moveTo>
                  <a:pt x="0" y="0"/>
                </a:moveTo>
                <a:lnTo>
                  <a:pt x="5393454" y="0"/>
                </a:lnTo>
                <a:lnTo>
                  <a:pt x="5393454" y="7046080"/>
                </a:lnTo>
                <a:lnTo>
                  <a:pt x="0" y="704608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2961637" y="3634571"/>
            <a:ext cx="5326363" cy="8418103"/>
          </a:xfrm>
          <a:custGeom>
            <a:avLst/>
            <a:gdLst/>
            <a:ahLst/>
            <a:cxnLst/>
            <a:rect r="r" b="b" t="t" l="l"/>
            <a:pathLst>
              <a:path h="8418103" w="5326363">
                <a:moveTo>
                  <a:pt x="0" y="0"/>
                </a:moveTo>
                <a:lnTo>
                  <a:pt x="5326363" y="0"/>
                </a:lnTo>
                <a:lnTo>
                  <a:pt x="5326363" y="8418103"/>
                </a:lnTo>
                <a:lnTo>
                  <a:pt x="0" y="841810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4713534" y="3282706"/>
            <a:ext cx="8860931" cy="20978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7258"/>
              </a:lnSpc>
            </a:pPr>
            <a:r>
              <a:rPr lang="en-US" sz="12327">
                <a:solidFill>
                  <a:srgbClr val="FFFFFF"/>
                </a:solidFill>
                <a:latin typeface="Fredoka"/>
                <a:ea typeface="Fredoka"/>
                <a:cs typeface="Fredoka"/>
                <a:sym typeface="Fredoka"/>
              </a:rPr>
              <a:t>MI NOMBRE</a:t>
            </a:r>
          </a:p>
        </p:txBody>
      </p:sp>
      <p:sp>
        <p:nvSpPr>
          <p:cNvPr name="TextBox 7" id="7"/>
          <p:cNvSpPr txBox="true"/>
          <p:nvPr/>
        </p:nvSpPr>
        <p:spPr>
          <a:xfrm rot="-348215">
            <a:off x="2490758" y="8214144"/>
            <a:ext cx="1325294" cy="7420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35"/>
              </a:lnSpc>
            </a:pPr>
            <a:r>
              <a:rPr lang="en-US" sz="5672">
                <a:solidFill>
                  <a:srgbClr val="342D2A"/>
                </a:solidFill>
                <a:latin typeface="Fredoka"/>
                <a:ea typeface="Fredoka"/>
                <a:cs typeface="Fredoka"/>
                <a:sym typeface="Fredoka"/>
              </a:rPr>
              <a:t>Mía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4452892" y="8396066"/>
            <a:ext cx="2092722" cy="6757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32"/>
              </a:lnSpc>
            </a:pPr>
            <a:r>
              <a:rPr lang="en-US" sz="5670">
                <a:solidFill>
                  <a:srgbClr val="342D2A"/>
                </a:solidFill>
                <a:latin typeface="Fredoka"/>
                <a:ea typeface="Fredoka"/>
                <a:cs typeface="Fredoka"/>
                <a:sym typeface="Fredoka"/>
              </a:rPr>
              <a:t> Luis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16831191" y="225861"/>
            <a:ext cx="1276822" cy="1129697"/>
            <a:chOff x="0" y="0"/>
            <a:chExt cx="1702429" cy="1506263"/>
          </a:xfrm>
        </p:grpSpPr>
        <p:grpSp>
          <p:nvGrpSpPr>
            <p:cNvPr name="Group 10" id="10"/>
            <p:cNvGrpSpPr/>
            <p:nvPr/>
          </p:nvGrpSpPr>
          <p:grpSpPr>
            <a:xfrm rot="0">
              <a:off x="41061" y="0"/>
              <a:ext cx="1506263" cy="1506263"/>
              <a:chOff x="0" y="0"/>
              <a:chExt cx="812800" cy="81280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DFAF0"/>
              </a:solidFill>
              <a:ln w="28575" cap="sq">
                <a:solidFill>
                  <a:srgbClr val="000000"/>
                </a:solidFill>
                <a:prstDash val="solid"/>
                <a:miter/>
              </a:ln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anchor="ctr" rtlCol="false" tIns="40002" lIns="40002" bIns="40002" rIns="40002"/>
              <a:lstStyle/>
              <a:p>
                <a:pPr algn="ctr">
                  <a:lnSpc>
                    <a:spcPts val="1698"/>
                  </a:lnSpc>
                </a:pPr>
              </a:p>
            </p:txBody>
          </p:sp>
        </p:grpSp>
        <p:sp>
          <p:nvSpPr>
            <p:cNvPr name="Freeform 13" id="13"/>
            <p:cNvSpPr/>
            <p:nvPr/>
          </p:nvSpPr>
          <p:spPr>
            <a:xfrm flipH="false" flipV="false" rot="0">
              <a:off x="487425" y="273634"/>
              <a:ext cx="613535" cy="677599"/>
            </a:xfrm>
            <a:custGeom>
              <a:avLst/>
              <a:gdLst/>
              <a:ahLst/>
              <a:cxnLst/>
              <a:rect r="r" b="b" t="t" l="l"/>
              <a:pathLst>
                <a:path h="677599" w="613535">
                  <a:moveTo>
                    <a:pt x="0" y="0"/>
                  </a:moveTo>
                  <a:lnTo>
                    <a:pt x="613535" y="0"/>
                  </a:lnTo>
                  <a:lnTo>
                    <a:pt x="613535" y="677599"/>
                  </a:lnTo>
                  <a:lnTo>
                    <a:pt x="0" y="67759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alphaModFix amt="63000"/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14" id="14"/>
            <p:cNvSpPr txBox="true"/>
            <p:nvPr/>
          </p:nvSpPr>
          <p:spPr>
            <a:xfrm rot="0">
              <a:off x="125100" y="-28575"/>
              <a:ext cx="1348575" cy="57584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11"/>
                </a:lnSpc>
              </a:pPr>
              <a:r>
                <a:rPr lang="en-US" sz="1436">
                  <a:solidFill>
                    <a:srgbClr val="000000"/>
                  </a:solidFill>
                  <a:latin typeface="Arsenale White"/>
                  <a:ea typeface="Arsenale White"/>
                  <a:cs typeface="Arsenale White"/>
                  <a:sym typeface="Arsenale White"/>
                </a:rPr>
                <a:t>nuestraclasedeprimero</a:t>
              </a:r>
            </a:p>
          </p:txBody>
        </p:sp>
        <p:sp>
          <p:nvSpPr>
            <p:cNvPr name="TextBox 15" id="15"/>
            <p:cNvSpPr txBox="true"/>
            <p:nvPr/>
          </p:nvSpPr>
          <p:spPr>
            <a:xfrm rot="0">
              <a:off x="133844" y="922658"/>
              <a:ext cx="1320696" cy="22670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227"/>
                </a:lnSpc>
              </a:pPr>
              <a:r>
                <a:rPr lang="en-US" sz="982">
                  <a:solidFill>
                    <a:srgbClr val="000000"/>
                  </a:solidFill>
                  <a:latin typeface="True Typewriter"/>
                  <a:ea typeface="True Typewriter"/>
                  <a:cs typeface="True Typewriter"/>
                  <a:sym typeface="True Typewriter"/>
                </a:rPr>
                <a:t>ALBERTO FUERTES</a:t>
              </a:r>
            </a:p>
          </p:txBody>
        </p:sp>
        <p:sp>
          <p:nvSpPr>
            <p:cNvPr name="TextBox 16" id="16"/>
            <p:cNvSpPr txBox="true"/>
            <p:nvPr/>
          </p:nvSpPr>
          <p:spPr>
            <a:xfrm rot="0">
              <a:off x="133844" y="1207748"/>
              <a:ext cx="1320696" cy="22128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43"/>
                </a:lnSpc>
              </a:pPr>
            </a:p>
            <a:p>
              <a:pPr algn="ctr">
                <a:lnSpc>
                  <a:spcPts val="443"/>
                </a:lnSpc>
              </a:pPr>
            </a:p>
            <a:p>
              <a:pPr algn="ctr">
                <a:lnSpc>
                  <a:spcPts val="443"/>
                </a:lnSpc>
              </a:pPr>
            </a:p>
          </p:txBody>
        </p:sp>
        <p:sp>
          <p:nvSpPr>
            <p:cNvPr name="TextBox 17" id="17"/>
            <p:cNvSpPr txBox="true"/>
            <p:nvPr/>
          </p:nvSpPr>
          <p:spPr>
            <a:xfrm rot="0">
              <a:off x="0" y="1147506"/>
              <a:ext cx="1702429" cy="639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9"/>
                </a:lnSpc>
                <a:spcBef>
                  <a:spcPct val="0"/>
                </a:spcBef>
              </a:pPr>
              <a:r>
                <a:rPr lang="en-US" sz="100" spc="-1">
                  <a:solidFill>
                    <a:srgbClr val="000000"/>
                  </a:solidFill>
                  <a:latin typeface="Give You Glory"/>
                  <a:ea typeface="Give You Glory"/>
                  <a:cs typeface="Give You Glory"/>
                  <a:sym typeface="Give You Glory"/>
                </a:rPr>
                <a:t>YPE</a:t>
              </a:r>
            </a:p>
          </p:txBody>
        </p:sp>
        <p:sp>
          <p:nvSpPr>
            <p:cNvPr name="TextBox 18" id="18"/>
            <p:cNvSpPr txBox="true"/>
            <p:nvPr/>
          </p:nvSpPr>
          <p:spPr>
            <a:xfrm rot="0">
              <a:off x="316538" y="1111969"/>
              <a:ext cx="955309" cy="30235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91"/>
                </a:lnSpc>
              </a:pPr>
              <a:r>
                <a:rPr lang="en-US" sz="422">
                  <a:solidFill>
                    <a:srgbClr val="000000"/>
                  </a:solidFill>
                  <a:latin typeface="Nixie One"/>
                  <a:ea typeface="Nixie One"/>
                  <a:cs typeface="Nixie One"/>
                  <a:sym typeface="Nixie One"/>
                </a:rPr>
                <a:t>FORMACIÓN</a:t>
              </a:r>
              <a:r>
                <a:rPr lang="en-US" sz="422">
                  <a:solidFill>
                    <a:srgbClr val="000000"/>
                  </a:solidFill>
                  <a:latin typeface="Nixie One"/>
                  <a:ea typeface="Nixie One"/>
                  <a:cs typeface="Nixie One"/>
                  <a:sym typeface="Nixie One"/>
                </a:rPr>
                <a:t> </a:t>
              </a:r>
            </a:p>
            <a:p>
              <a:pPr algn="ctr">
                <a:lnSpc>
                  <a:spcPts val="591"/>
                </a:lnSpc>
              </a:pPr>
              <a:r>
                <a:rPr lang="en-US" sz="422">
                  <a:solidFill>
                    <a:srgbClr val="000000"/>
                  </a:solidFill>
                  <a:latin typeface="Nixie One"/>
                  <a:ea typeface="Nixie One"/>
                  <a:cs typeface="Nixie One"/>
                  <a:sym typeface="Nixie One"/>
                </a:rPr>
                <a:t>Y RECURSOS EDUCATIVOS</a:t>
              </a:r>
            </a:p>
            <a:p>
              <a:pPr algn="ctr">
                <a:lnSpc>
                  <a:spcPts val="591"/>
                </a:lnSpc>
              </a:pPr>
            </a:p>
          </p:txBody>
        </p:sp>
      </p:grp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9CB28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3764671">
            <a:off x="-31936" y="7318541"/>
            <a:ext cx="4057134" cy="5168324"/>
          </a:xfrm>
          <a:custGeom>
            <a:avLst/>
            <a:gdLst/>
            <a:ahLst/>
            <a:cxnLst/>
            <a:rect r="r" b="b" t="t" l="l"/>
            <a:pathLst>
              <a:path h="5168324" w="4057134">
                <a:moveTo>
                  <a:pt x="0" y="0"/>
                </a:moveTo>
                <a:lnTo>
                  <a:pt x="4057135" y="0"/>
                </a:lnTo>
                <a:lnTo>
                  <a:pt x="4057135" y="5168324"/>
                </a:lnTo>
                <a:lnTo>
                  <a:pt x="0" y="516832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28700" y="4140420"/>
            <a:ext cx="3275443" cy="5117880"/>
          </a:xfrm>
          <a:custGeom>
            <a:avLst/>
            <a:gdLst/>
            <a:ahLst/>
            <a:cxnLst/>
            <a:rect r="r" b="b" t="t" l="l"/>
            <a:pathLst>
              <a:path h="5117880" w="3275443">
                <a:moveTo>
                  <a:pt x="0" y="0"/>
                </a:moveTo>
                <a:lnTo>
                  <a:pt x="3275443" y="0"/>
                </a:lnTo>
                <a:lnTo>
                  <a:pt x="3275443" y="5117880"/>
                </a:lnTo>
                <a:lnTo>
                  <a:pt x="0" y="511788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3687147" y="2110481"/>
            <a:ext cx="12866745" cy="2620137"/>
          </a:xfrm>
          <a:custGeom>
            <a:avLst/>
            <a:gdLst/>
            <a:ahLst/>
            <a:cxnLst/>
            <a:rect r="r" b="b" t="t" l="l"/>
            <a:pathLst>
              <a:path h="2620137" w="12866745">
                <a:moveTo>
                  <a:pt x="0" y="0"/>
                </a:moveTo>
                <a:lnTo>
                  <a:pt x="12866746" y="0"/>
                </a:lnTo>
                <a:lnTo>
                  <a:pt x="12866746" y="2620138"/>
                </a:lnTo>
                <a:lnTo>
                  <a:pt x="0" y="262013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445134">
            <a:off x="15502659" y="193064"/>
            <a:ext cx="2574948" cy="3111720"/>
          </a:xfrm>
          <a:custGeom>
            <a:avLst/>
            <a:gdLst/>
            <a:ahLst/>
            <a:cxnLst/>
            <a:rect r="r" b="b" t="t" l="l"/>
            <a:pathLst>
              <a:path h="3111720" w="2574948">
                <a:moveTo>
                  <a:pt x="0" y="0"/>
                </a:moveTo>
                <a:lnTo>
                  <a:pt x="2574949" y="0"/>
                </a:lnTo>
                <a:lnTo>
                  <a:pt x="2574949" y="3111720"/>
                </a:lnTo>
                <a:lnTo>
                  <a:pt x="0" y="311172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1748684">
            <a:off x="-65686" y="4611851"/>
            <a:ext cx="1094386" cy="1039667"/>
          </a:xfrm>
          <a:custGeom>
            <a:avLst/>
            <a:gdLst/>
            <a:ahLst/>
            <a:cxnLst/>
            <a:rect r="r" b="b" t="t" l="l"/>
            <a:pathLst>
              <a:path h="1039667" w="1094386">
                <a:moveTo>
                  <a:pt x="0" y="0"/>
                </a:moveTo>
                <a:lnTo>
                  <a:pt x="1094386" y="0"/>
                </a:lnTo>
                <a:lnTo>
                  <a:pt x="1094386" y="1039667"/>
                </a:lnTo>
                <a:lnTo>
                  <a:pt x="0" y="1039667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572161">
            <a:off x="13581762" y="508867"/>
            <a:ext cx="1094386" cy="1039667"/>
          </a:xfrm>
          <a:custGeom>
            <a:avLst/>
            <a:gdLst/>
            <a:ahLst/>
            <a:cxnLst/>
            <a:rect r="r" b="b" t="t" l="l"/>
            <a:pathLst>
              <a:path h="1039667" w="1094386">
                <a:moveTo>
                  <a:pt x="0" y="0"/>
                </a:moveTo>
                <a:lnTo>
                  <a:pt x="1094386" y="0"/>
                </a:lnTo>
                <a:lnTo>
                  <a:pt x="1094386" y="1039666"/>
                </a:lnTo>
                <a:lnTo>
                  <a:pt x="0" y="103966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661321">
            <a:off x="681714" y="2931771"/>
            <a:ext cx="1061750" cy="1052460"/>
          </a:xfrm>
          <a:custGeom>
            <a:avLst/>
            <a:gdLst/>
            <a:ahLst/>
            <a:cxnLst/>
            <a:rect r="r" b="b" t="t" l="l"/>
            <a:pathLst>
              <a:path h="1052460" w="1061750">
                <a:moveTo>
                  <a:pt x="0" y="0"/>
                </a:moveTo>
                <a:lnTo>
                  <a:pt x="1061750" y="0"/>
                </a:lnTo>
                <a:lnTo>
                  <a:pt x="1061750" y="1052460"/>
                </a:lnTo>
                <a:lnTo>
                  <a:pt x="0" y="105246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true" flipV="false" rot="1007650">
            <a:off x="17497425" y="3530820"/>
            <a:ext cx="940062" cy="1197531"/>
          </a:xfrm>
          <a:custGeom>
            <a:avLst/>
            <a:gdLst/>
            <a:ahLst/>
            <a:cxnLst/>
            <a:rect r="r" b="b" t="t" l="l"/>
            <a:pathLst>
              <a:path h="1197531" w="940062">
                <a:moveTo>
                  <a:pt x="940062" y="0"/>
                </a:moveTo>
                <a:lnTo>
                  <a:pt x="0" y="0"/>
                </a:lnTo>
                <a:lnTo>
                  <a:pt x="0" y="1197531"/>
                </a:lnTo>
                <a:lnTo>
                  <a:pt x="940062" y="1197531"/>
                </a:lnTo>
                <a:lnTo>
                  <a:pt x="940062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5039191" y="2564380"/>
            <a:ext cx="10124557" cy="17698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851"/>
              </a:lnSpc>
            </a:pPr>
            <a:r>
              <a:rPr lang="en-US" sz="6783">
                <a:solidFill>
                  <a:srgbClr val="FFFFFF"/>
                </a:solidFill>
                <a:latin typeface="Fredoka"/>
                <a:ea typeface="Fredoka"/>
                <a:cs typeface="Fredoka"/>
                <a:sym typeface="Fredoka"/>
              </a:rPr>
              <a:t>¿Para qué podemos usar</a:t>
            </a:r>
          </a:p>
          <a:p>
            <a:pPr algn="ctr">
              <a:lnSpc>
                <a:spcPts val="6851"/>
              </a:lnSpc>
            </a:pPr>
            <a:r>
              <a:rPr lang="en-US" sz="6783">
                <a:solidFill>
                  <a:srgbClr val="FFFFFF"/>
                </a:solidFill>
                <a:latin typeface="Fredoka"/>
                <a:ea typeface="Fredoka"/>
                <a:cs typeface="Fredoka"/>
                <a:sym typeface="Fredoka"/>
              </a:rPr>
              <a:t> nuestro nombre?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9CB28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5400000">
            <a:off x="6593599" y="-2649174"/>
            <a:ext cx="5100802" cy="20771546"/>
          </a:xfrm>
          <a:custGeom>
            <a:avLst/>
            <a:gdLst/>
            <a:ahLst/>
            <a:cxnLst/>
            <a:rect r="r" b="b" t="t" l="l"/>
            <a:pathLst>
              <a:path h="20771546" w="5100802">
                <a:moveTo>
                  <a:pt x="0" y="0"/>
                </a:moveTo>
                <a:lnTo>
                  <a:pt x="5100802" y="0"/>
                </a:lnTo>
                <a:lnTo>
                  <a:pt x="5100802" y="20771546"/>
                </a:lnTo>
                <a:lnTo>
                  <a:pt x="0" y="2077154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219668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1244178" y="1933785"/>
            <a:ext cx="6015122" cy="9506659"/>
          </a:xfrm>
          <a:custGeom>
            <a:avLst/>
            <a:gdLst/>
            <a:ahLst/>
            <a:cxnLst/>
            <a:rect r="r" b="b" t="t" l="l"/>
            <a:pathLst>
              <a:path h="9506659" w="6015122">
                <a:moveTo>
                  <a:pt x="0" y="0"/>
                </a:moveTo>
                <a:lnTo>
                  <a:pt x="6015122" y="0"/>
                </a:lnTo>
                <a:lnTo>
                  <a:pt x="6015122" y="9506658"/>
                </a:lnTo>
                <a:lnTo>
                  <a:pt x="0" y="950665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196810">
            <a:off x="5472084" y="3617638"/>
            <a:ext cx="5664255" cy="3931556"/>
          </a:xfrm>
          <a:custGeom>
            <a:avLst/>
            <a:gdLst/>
            <a:ahLst/>
            <a:cxnLst/>
            <a:rect r="r" b="b" t="t" l="l"/>
            <a:pathLst>
              <a:path h="3931556" w="5664255">
                <a:moveTo>
                  <a:pt x="0" y="0"/>
                </a:moveTo>
                <a:lnTo>
                  <a:pt x="5664255" y="0"/>
                </a:lnTo>
                <a:lnTo>
                  <a:pt x="5664255" y="3931557"/>
                </a:lnTo>
                <a:lnTo>
                  <a:pt x="0" y="393155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995632" y="-1028700"/>
            <a:ext cx="4584735" cy="4114800"/>
          </a:xfrm>
          <a:custGeom>
            <a:avLst/>
            <a:gdLst/>
            <a:ahLst/>
            <a:cxnLst/>
            <a:rect r="r" b="b" t="t" l="l"/>
            <a:pathLst>
              <a:path h="4114800" w="4584735">
                <a:moveTo>
                  <a:pt x="0" y="0"/>
                </a:moveTo>
                <a:lnTo>
                  <a:pt x="4584736" y="0"/>
                </a:lnTo>
                <a:lnTo>
                  <a:pt x="458473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-440707" y="3458809"/>
            <a:ext cx="1665662" cy="1695330"/>
          </a:xfrm>
          <a:custGeom>
            <a:avLst/>
            <a:gdLst/>
            <a:ahLst/>
            <a:cxnLst/>
            <a:rect r="r" b="b" t="t" l="l"/>
            <a:pathLst>
              <a:path h="1695330" w="1665662">
                <a:moveTo>
                  <a:pt x="0" y="0"/>
                </a:moveTo>
                <a:lnTo>
                  <a:pt x="1665662" y="0"/>
                </a:lnTo>
                <a:lnTo>
                  <a:pt x="1665662" y="1695330"/>
                </a:lnTo>
                <a:lnTo>
                  <a:pt x="0" y="169533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true" flipV="false" rot="-685596">
            <a:off x="1759268" y="5138354"/>
            <a:ext cx="2758013" cy="3594566"/>
          </a:xfrm>
          <a:custGeom>
            <a:avLst/>
            <a:gdLst/>
            <a:ahLst/>
            <a:cxnLst/>
            <a:rect r="r" b="b" t="t" l="l"/>
            <a:pathLst>
              <a:path h="3594566" w="2758013">
                <a:moveTo>
                  <a:pt x="2758012" y="0"/>
                </a:moveTo>
                <a:lnTo>
                  <a:pt x="0" y="0"/>
                </a:lnTo>
                <a:lnTo>
                  <a:pt x="0" y="3594566"/>
                </a:lnTo>
                <a:lnTo>
                  <a:pt x="2758012" y="3594566"/>
                </a:lnTo>
                <a:lnTo>
                  <a:pt x="2758012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6053732" y="4801787"/>
            <a:ext cx="3942752" cy="21338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78"/>
              </a:lnSpc>
            </a:pPr>
            <a:r>
              <a:rPr lang="en-US" sz="7171">
                <a:solidFill>
                  <a:srgbClr val="342D2A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¡Hola! Mi nombre es Luis.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028700" y="942975"/>
            <a:ext cx="11700072" cy="24359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3"/>
              </a:lnSpc>
            </a:pPr>
            <a:r>
              <a:rPr lang="en-US" sz="4631">
                <a:solidFill>
                  <a:srgbClr val="FCFCFC"/>
                </a:solidFill>
                <a:latin typeface="Fredoka"/>
                <a:ea typeface="Fredoka"/>
                <a:cs typeface="Fredoka"/>
                <a:sym typeface="Fredoka"/>
              </a:rPr>
              <a:t>En clase podemos </a:t>
            </a:r>
          </a:p>
          <a:p>
            <a:pPr algn="ctr">
              <a:lnSpc>
                <a:spcPts val="6483"/>
              </a:lnSpc>
            </a:pPr>
            <a:r>
              <a:rPr lang="en-US" sz="4631">
                <a:solidFill>
                  <a:srgbClr val="FCFCFC"/>
                </a:solidFill>
                <a:latin typeface="Fredoka"/>
                <a:ea typeface="Fredoka"/>
                <a:cs typeface="Fredoka"/>
                <a:sym typeface="Fredoka"/>
              </a:rPr>
              <a:t>identificar nuestras pertenencias </a:t>
            </a:r>
          </a:p>
          <a:p>
            <a:pPr algn="ctr">
              <a:lnSpc>
                <a:spcPts val="6483"/>
              </a:lnSpc>
              <a:spcBef>
                <a:spcPct val="0"/>
              </a:spcBef>
            </a:pPr>
            <a:r>
              <a:rPr lang="en-US" sz="4631">
                <a:solidFill>
                  <a:srgbClr val="FCFCFC"/>
                </a:solidFill>
                <a:latin typeface="Fredoka"/>
                <a:ea typeface="Fredoka"/>
                <a:cs typeface="Fredoka"/>
                <a:sym typeface="Fredoka"/>
              </a:rPr>
              <a:t>por nuestro nombre...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3064613" y="7402838"/>
            <a:ext cx="2092722" cy="6968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19"/>
              </a:lnSpc>
            </a:pPr>
            <a:r>
              <a:rPr lang="en-US" sz="5769">
                <a:solidFill>
                  <a:srgbClr val="342D2A"/>
                </a:solidFill>
                <a:latin typeface="Fredoka"/>
                <a:ea typeface="Fredoka"/>
                <a:cs typeface="Fredoka"/>
                <a:sym typeface="Fredoka"/>
              </a:rPr>
              <a:t> Luis</a:t>
            </a:r>
          </a:p>
        </p:txBody>
      </p:sp>
      <p:sp>
        <p:nvSpPr>
          <p:cNvPr name="TextBox 11" id="11"/>
          <p:cNvSpPr txBox="true"/>
          <p:nvPr/>
        </p:nvSpPr>
        <p:spPr>
          <a:xfrm rot="-672168">
            <a:off x="2192937" y="5980401"/>
            <a:ext cx="1602671" cy="5293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43"/>
              </a:lnSpc>
            </a:pPr>
            <a:r>
              <a:rPr lang="en-US" sz="4418">
                <a:solidFill>
                  <a:srgbClr val="342D2A"/>
                </a:solidFill>
                <a:latin typeface="Fredoka"/>
                <a:ea typeface="Fredoka"/>
                <a:cs typeface="Fredoka"/>
                <a:sym typeface="Fredoka"/>
              </a:rPr>
              <a:t> Luis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4906930">
            <a:off x="7087724" y="5920859"/>
            <a:ext cx="794438" cy="4965236"/>
          </a:xfrm>
          <a:custGeom>
            <a:avLst/>
            <a:gdLst/>
            <a:ahLst/>
            <a:cxnLst/>
            <a:rect r="r" b="b" t="t" l="l"/>
            <a:pathLst>
              <a:path h="4965236" w="794438">
                <a:moveTo>
                  <a:pt x="0" y="0"/>
                </a:moveTo>
                <a:lnTo>
                  <a:pt x="794437" y="0"/>
                </a:lnTo>
                <a:lnTo>
                  <a:pt x="794437" y="4965235"/>
                </a:lnTo>
                <a:lnTo>
                  <a:pt x="0" y="4965235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-490483">
            <a:off x="7534752" y="8094739"/>
            <a:ext cx="1602671" cy="5293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43"/>
              </a:lnSpc>
            </a:pPr>
            <a:r>
              <a:rPr lang="en-US" sz="4418">
                <a:solidFill>
                  <a:srgbClr val="342D2A"/>
                </a:solidFill>
                <a:latin typeface="Fredoka"/>
                <a:ea typeface="Fredoka"/>
                <a:cs typeface="Fredoka"/>
                <a:sym typeface="Fredoka"/>
              </a:rPr>
              <a:t> Luis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58BC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0">
            <a:off x="1028700" y="3069645"/>
            <a:ext cx="5005328" cy="7910719"/>
          </a:xfrm>
          <a:custGeom>
            <a:avLst/>
            <a:gdLst/>
            <a:ahLst/>
            <a:cxnLst/>
            <a:rect r="r" b="b" t="t" l="l"/>
            <a:pathLst>
              <a:path h="7910719" w="5005328">
                <a:moveTo>
                  <a:pt x="5005328" y="0"/>
                </a:moveTo>
                <a:lnTo>
                  <a:pt x="0" y="0"/>
                </a:lnTo>
                <a:lnTo>
                  <a:pt x="0" y="7910720"/>
                </a:lnTo>
                <a:lnTo>
                  <a:pt x="5005328" y="7910720"/>
                </a:lnTo>
                <a:lnTo>
                  <a:pt x="5005328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0">
            <a:off x="11809468" y="4167147"/>
            <a:ext cx="5148936" cy="7394033"/>
          </a:xfrm>
          <a:custGeom>
            <a:avLst/>
            <a:gdLst/>
            <a:ahLst/>
            <a:cxnLst/>
            <a:rect r="r" b="b" t="t" l="l"/>
            <a:pathLst>
              <a:path h="7394033" w="5148936">
                <a:moveTo>
                  <a:pt x="5148936" y="0"/>
                </a:moveTo>
                <a:lnTo>
                  <a:pt x="0" y="0"/>
                </a:lnTo>
                <a:lnTo>
                  <a:pt x="0" y="7394033"/>
                </a:lnTo>
                <a:lnTo>
                  <a:pt x="5148936" y="7394033"/>
                </a:lnTo>
                <a:lnTo>
                  <a:pt x="514893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true" flipV="false" rot="582318">
            <a:off x="6068231" y="4460660"/>
            <a:ext cx="3700213" cy="2568316"/>
          </a:xfrm>
          <a:custGeom>
            <a:avLst/>
            <a:gdLst/>
            <a:ahLst/>
            <a:cxnLst/>
            <a:rect r="r" b="b" t="t" l="l"/>
            <a:pathLst>
              <a:path h="2568316" w="3700213">
                <a:moveTo>
                  <a:pt x="3700213" y="0"/>
                </a:moveTo>
                <a:lnTo>
                  <a:pt x="0" y="0"/>
                </a:lnTo>
                <a:lnTo>
                  <a:pt x="0" y="2568316"/>
                </a:lnTo>
                <a:lnTo>
                  <a:pt x="3700213" y="2568316"/>
                </a:lnTo>
                <a:lnTo>
                  <a:pt x="3700213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446099">
            <a:off x="8230395" y="6453378"/>
            <a:ext cx="3700213" cy="2568316"/>
          </a:xfrm>
          <a:custGeom>
            <a:avLst/>
            <a:gdLst/>
            <a:ahLst/>
            <a:cxnLst/>
            <a:rect r="r" b="b" t="t" l="l"/>
            <a:pathLst>
              <a:path h="2568316" w="3700213">
                <a:moveTo>
                  <a:pt x="0" y="0"/>
                </a:moveTo>
                <a:lnTo>
                  <a:pt x="3700214" y="0"/>
                </a:lnTo>
                <a:lnTo>
                  <a:pt x="3700214" y="2568315"/>
                </a:lnTo>
                <a:lnTo>
                  <a:pt x="0" y="256831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815164">
            <a:off x="-458215" y="-243400"/>
            <a:ext cx="2973831" cy="2825139"/>
          </a:xfrm>
          <a:custGeom>
            <a:avLst/>
            <a:gdLst/>
            <a:ahLst/>
            <a:cxnLst/>
            <a:rect r="r" b="b" t="t" l="l"/>
            <a:pathLst>
              <a:path h="2825139" w="2973831">
                <a:moveTo>
                  <a:pt x="0" y="0"/>
                </a:moveTo>
                <a:lnTo>
                  <a:pt x="2973830" y="0"/>
                </a:lnTo>
                <a:lnTo>
                  <a:pt x="2973830" y="2825139"/>
                </a:lnTo>
                <a:lnTo>
                  <a:pt x="0" y="282513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1309996">
            <a:off x="16034368" y="1381964"/>
            <a:ext cx="3405157" cy="3375362"/>
          </a:xfrm>
          <a:custGeom>
            <a:avLst/>
            <a:gdLst/>
            <a:ahLst/>
            <a:cxnLst/>
            <a:rect r="r" b="b" t="t" l="l"/>
            <a:pathLst>
              <a:path h="3375362" w="3405157">
                <a:moveTo>
                  <a:pt x="0" y="0"/>
                </a:moveTo>
                <a:lnTo>
                  <a:pt x="3405157" y="0"/>
                </a:lnTo>
                <a:lnTo>
                  <a:pt x="3405157" y="3375362"/>
                </a:lnTo>
                <a:lnTo>
                  <a:pt x="0" y="337536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5480239" y="349987"/>
            <a:ext cx="1094386" cy="1039667"/>
          </a:xfrm>
          <a:custGeom>
            <a:avLst/>
            <a:gdLst/>
            <a:ahLst/>
            <a:cxnLst/>
            <a:rect r="r" b="b" t="t" l="l"/>
            <a:pathLst>
              <a:path h="1039667" w="1094386">
                <a:moveTo>
                  <a:pt x="0" y="0"/>
                </a:moveTo>
                <a:lnTo>
                  <a:pt x="1094386" y="0"/>
                </a:lnTo>
                <a:lnTo>
                  <a:pt x="1094386" y="1039667"/>
                </a:lnTo>
                <a:lnTo>
                  <a:pt x="0" y="103966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1145541">
            <a:off x="0" y="3069645"/>
            <a:ext cx="1061750" cy="1052460"/>
          </a:xfrm>
          <a:custGeom>
            <a:avLst/>
            <a:gdLst/>
            <a:ahLst/>
            <a:cxnLst/>
            <a:rect r="r" b="b" t="t" l="l"/>
            <a:pathLst>
              <a:path h="1052460" w="1061750">
                <a:moveTo>
                  <a:pt x="0" y="0"/>
                </a:moveTo>
                <a:lnTo>
                  <a:pt x="1061750" y="0"/>
                </a:lnTo>
                <a:lnTo>
                  <a:pt x="1061750" y="1052460"/>
                </a:lnTo>
                <a:lnTo>
                  <a:pt x="0" y="105246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3331636" y="990600"/>
            <a:ext cx="11624727" cy="19345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715"/>
              </a:lnSpc>
            </a:pPr>
            <a:r>
              <a:rPr lang="en-US" sz="6123" spc="153">
                <a:solidFill>
                  <a:srgbClr val="FFFFFF"/>
                </a:solidFill>
                <a:latin typeface="Fredoka"/>
                <a:ea typeface="Fredoka"/>
                <a:cs typeface="Fredoka"/>
                <a:sym typeface="Fredoka"/>
              </a:rPr>
              <a:t>Algunos nombres inician con la misma letra...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6721234" y="5162550"/>
            <a:ext cx="2717090" cy="10812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60"/>
              </a:lnSpc>
            </a:pPr>
            <a:r>
              <a:rPr lang="en-US" sz="3770">
                <a:solidFill>
                  <a:srgbClr val="342D2A"/>
                </a:solidFill>
                <a:latin typeface="Comic Relief"/>
                <a:ea typeface="Comic Relief"/>
                <a:cs typeface="Comic Relief"/>
                <a:sym typeface="Comic Relief"/>
              </a:rPr>
              <a:t>Yo me </a:t>
            </a:r>
          </a:p>
          <a:p>
            <a:pPr algn="ctr">
              <a:lnSpc>
                <a:spcPts val="4260"/>
              </a:lnSpc>
            </a:pPr>
            <a:r>
              <a:rPr lang="en-US" sz="3770">
                <a:solidFill>
                  <a:srgbClr val="342D2A"/>
                </a:solidFill>
                <a:latin typeface="Comic Relief"/>
                <a:ea typeface="Comic Relief"/>
                <a:cs typeface="Comic Relief"/>
                <a:sym typeface="Comic Relief"/>
              </a:rPr>
              <a:t>llamo Luis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8599905" y="7206426"/>
            <a:ext cx="2717090" cy="10812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60"/>
              </a:lnSpc>
            </a:pPr>
            <a:r>
              <a:rPr lang="en-US" sz="3770">
                <a:solidFill>
                  <a:srgbClr val="342D2A"/>
                </a:solidFill>
                <a:latin typeface="Comic Relief"/>
                <a:ea typeface="Comic Relief"/>
                <a:cs typeface="Comic Relief"/>
                <a:sym typeface="Comic Relief"/>
              </a:rPr>
              <a:t>Mi nombre es Lucía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2730028" y="7670918"/>
            <a:ext cx="1602671" cy="5293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43"/>
              </a:lnSpc>
            </a:pPr>
            <a:r>
              <a:rPr lang="en-US" sz="4418">
                <a:solidFill>
                  <a:srgbClr val="342D2A"/>
                </a:solidFill>
                <a:latin typeface="Fredoka"/>
                <a:ea typeface="Fredoka"/>
                <a:cs typeface="Fredoka"/>
                <a:sym typeface="Fredoka"/>
              </a:rPr>
              <a:t> Luis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3574251" y="8730237"/>
            <a:ext cx="2400336" cy="5280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43"/>
              </a:lnSpc>
            </a:pPr>
            <a:r>
              <a:rPr lang="en-US" sz="4418">
                <a:solidFill>
                  <a:srgbClr val="342D2A"/>
                </a:solidFill>
                <a:latin typeface="Fredoka"/>
                <a:ea typeface="Fredoka"/>
                <a:cs typeface="Fredoka"/>
                <a:sym typeface="Fredoka"/>
              </a:rPr>
              <a:t> Lucía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9CB28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16446" y="0"/>
            <a:ext cx="18404446" cy="1073112"/>
            <a:chOff x="0" y="0"/>
            <a:chExt cx="4847262" cy="28263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847261" cy="282630"/>
            </a:xfrm>
            <a:custGeom>
              <a:avLst/>
              <a:gdLst/>
              <a:ahLst/>
              <a:cxnLst/>
              <a:rect r="r" b="b" t="t" l="l"/>
              <a:pathLst>
                <a:path h="282630" w="4847261">
                  <a:moveTo>
                    <a:pt x="0" y="0"/>
                  </a:moveTo>
                  <a:lnTo>
                    <a:pt x="4847261" y="0"/>
                  </a:lnTo>
                  <a:lnTo>
                    <a:pt x="4847261" y="282630"/>
                  </a:lnTo>
                  <a:lnTo>
                    <a:pt x="0" y="282630"/>
                  </a:lnTo>
                  <a:close/>
                </a:path>
              </a:pathLst>
            </a:custGeom>
            <a:solidFill>
              <a:srgbClr val="758BCD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47625"/>
              <a:ext cx="4847262" cy="33025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true" flipV="false" rot="-5400000">
            <a:off x="6539962" y="-7575610"/>
            <a:ext cx="5100802" cy="20771546"/>
          </a:xfrm>
          <a:custGeom>
            <a:avLst/>
            <a:gdLst/>
            <a:ahLst/>
            <a:cxnLst/>
            <a:rect r="r" b="b" t="t" l="l"/>
            <a:pathLst>
              <a:path h="20771546" w="5100802">
                <a:moveTo>
                  <a:pt x="5100802" y="0"/>
                </a:moveTo>
                <a:lnTo>
                  <a:pt x="0" y="0"/>
                </a:lnTo>
                <a:lnTo>
                  <a:pt x="0" y="20771546"/>
                </a:lnTo>
                <a:lnTo>
                  <a:pt x="5100802" y="20771546"/>
                </a:lnTo>
                <a:lnTo>
                  <a:pt x="5100802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219668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2921206" y="4675798"/>
            <a:ext cx="3115092" cy="5562664"/>
          </a:xfrm>
          <a:custGeom>
            <a:avLst/>
            <a:gdLst/>
            <a:ahLst/>
            <a:cxnLst/>
            <a:rect r="r" b="b" t="t" l="l"/>
            <a:pathLst>
              <a:path h="5562664" w="3115092">
                <a:moveTo>
                  <a:pt x="0" y="0"/>
                </a:moveTo>
                <a:lnTo>
                  <a:pt x="3115091" y="0"/>
                </a:lnTo>
                <a:lnTo>
                  <a:pt x="3115091" y="5562664"/>
                </a:lnTo>
                <a:lnTo>
                  <a:pt x="0" y="556266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7072633" y="4675798"/>
            <a:ext cx="4035460" cy="5562664"/>
          </a:xfrm>
          <a:custGeom>
            <a:avLst/>
            <a:gdLst/>
            <a:ahLst/>
            <a:cxnLst/>
            <a:rect r="r" b="b" t="t" l="l"/>
            <a:pathLst>
              <a:path h="5562664" w="4035460">
                <a:moveTo>
                  <a:pt x="0" y="0"/>
                </a:moveTo>
                <a:lnTo>
                  <a:pt x="4035460" y="0"/>
                </a:lnTo>
                <a:lnTo>
                  <a:pt x="4035460" y="5562664"/>
                </a:lnTo>
                <a:lnTo>
                  <a:pt x="0" y="556266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2144429" y="4675798"/>
            <a:ext cx="3256687" cy="5562664"/>
          </a:xfrm>
          <a:custGeom>
            <a:avLst/>
            <a:gdLst/>
            <a:ahLst/>
            <a:cxnLst/>
            <a:rect r="r" b="b" t="t" l="l"/>
            <a:pathLst>
              <a:path h="5562664" w="3256687">
                <a:moveTo>
                  <a:pt x="0" y="0"/>
                </a:moveTo>
                <a:lnTo>
                  <a:pt x="3256687" y="0"/>
                </a:lnTo>
                <a:lnTo>
                  <a:pt x="3256687" y="5562664"/>
                </a:lnTo>
                <a:lnTo>
                  <a:pt x="0" y="556266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5851610" y="8207675"/>
            <a:ext cx="1203862" cy="1080466"/>
          </a:xfrm>
          <a:custGeom>
            <a:avLst/>
            <a:gdLst/>
            <a:ahLst/>
            <a:cxnLst/>
            <a:rect r="r" b="b" t="t" l="l"/>
            <a:pathLst>
              <a:path h="1080466" w="1203862">
                <a:moveTo>
                  <a:pt x="0" y="0"/>
                </a:moveTo>
                <a:lnTo>
                  <a:pt x="1203862" y="0"/>
                </a:lnTo>
                <a:lnTo>
                  <a:pt x="1203862" y="1080467"/>
                </a:lnTo>
                <a:lnTo>
                  <a:pt x="0" y="108046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106866" y="3606950"/>
            <a:ext cx="940062" cy="1197531"/>
          </a:xfrm>
          <a:custGeom>
            <a:avLst/>
            <a:gdLst/>
            <a:ahLst/>
            <a:cxnLst/>
            <a:rect r="r" b="b" t="t" l="l"/>
            <a:pathLst>
              <a:path h="1197531" w="940062">
                <a:moveTo>
                  <a:pt x="0" y="0"/>
                </a:moveTo>
                <a:lnTo>
                  <a:pt x="940061" y="0"/>
                </a:lnTo>
                <a:lnTo>
                  <a:pt x="940061" y="1197531"/>
                </a:lnTo>
                <a:lnTo>
                  <a:pt x="0" y="1197531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723839">
            <a:off x="16204195" y="3692300"/>
            <a:ext cx="1246533" cy="1184206"/>
          </a:xfrm>
          <a:custGeom>
            <a:avLst/>
            <a:gdLst/>
            <a:ahLst/>
            <a:cxnLst/>
            <a:rect r="r" b="b" t="t" l="l"/>
            <a:pathLst>
              <a:path h="1184206" w="1246533">
                <a:moveTo>
                  <a:pt x="0" y="0"/>
                </a:moveTo>
                <a:lnTo>
                  <a:pt x="1246533" y="0"/>
                </a:lnTo>
                <a:lnTo>
                  <a:pt x="1246533" y="1184206"/>
                </a:lnTo>
                <a:lnTo>
                  <a:pt x="0" y="1184206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true" flipV="true" rot="4745436">
            <a:off x="7768217" y="2632686"/>
            <a:ext cx="503370" cy="3146060"/>
          </a:xfrm>
          <a:custGeom>
            <a:avLst/>
            <a:gdLst/>
            <a:ahLst/>
            <a:cxnLst/>
            <a:rect r="r" b="b" t="t" l="l"/>
            <a:pathLst>
              <a:path h="3146060" w="503370">
                <a:moveTo>
                  <a:pt x="503369" y="3146060"/>
                </a:moveTo>
                <a:lnTo>
                  <a:pt x="0" y="3146060"/>
                </a:lnTo>
                <a:lnTo>
                  <a:pt x="0" y="0"/>
                </a:lnTo>
                <a:lnTo>
                  <a:pt x="503369" y="0"/>
                </a:lnTo>
                <a:lnTo>
                  <a:pt x="503369" y="314606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-491292">
            <a:off x="1271347" y="6638218"/>
            <a:ext cx="1795420" cy="2438225"/>
          </a:xfrm>
          <a:custGeom>
            <a:avLst/>
            <a:gdLst/>
            <a:ahLst/>
            <a:cxnLst/>
            <a:rect r="r" b="b" t="t" l="l"/>
            <a:pathLst>
              <a:path h="2438225" w="1795420">
                <a:moveTo>
                  <a:pt x="0" y="0"/>
                </a:moveTo>
                <a:lnTo>
                  <a:pt x="1795419" y="0"/>
                </a:lnTo>
                <a:lnTo>
                  <a:pt x="1795419" y="2438225"/>
                </a:lnTo>
                <a:lnTo>
                  <a:pt x="0" y="2438225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683698">
            <a:off x="15280602" y="5876083"/>
            <a:ext cx="1978698" cy="3248609"/>
          </a:xfrm>
          <a:custGeom>
            <a:avLst/>
            <a:gdLst/>
            <a:ahLst/>
            <a:cxnLst/>
            <a:rect r="r" b="b" t="t" l="l"/>
            <a:pathLst>
              <a:path h="3248609" w="1978698">
                <a:moveTo>
                  <a:pt x="0" y="0"/>
                </a:moveTo>
                <a:lnTo>
                  <a:pt x="1978698" y="0"/>
                </a:lnTo>
                <a:lnTo>
                  <a:pt x="1978698" y="3248609"/>
                </a:lnTo>
                <a:lnTo>
                  <a:pt x="0" y="3248609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-139485">
            <a:off x="1259762" y="1791790"/>
            <a:ext cx="3605634" cy="18654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880"/>
              </a:lnSpc>
            </a:pPr>
            <a:r>
              <a:rPr lang="en-US" sz="9200">
                <a:solidFill>
                  <a:srgbClr val="FCFCFC"/>
                </a:solidFill>
                <a:latin typeface="Fredoka"/>
                <a:ea typeface="Fredoka"/>
                <a:cs typeface="Fredoka"/>
                <a:sym typeface="Fredoka"/>
              </a:rPr>
              <a:t>Otros</a:t>
            </a:r>
          </a:p>
        </p:txBody>
      </p:sp>
      <p:sp>
        <p:nvSpPr>
          <p:cNvPr name="TextBox 16" id="16"/>
          <p:cNvSpPr txBox="true"/>
          <p:nvPr/>
        </p:nvSpPr>
        <p:spPr>
          <a:xfrm rot="-226388">
            <a:off x="4957895" y="1068533"/>
            <a:ext cx="5121686" cy="186428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880"/>
              </a:lnSpc>
            </a:pPr>
            <a:r>
              <a:rPr lang="en-US" sz="9200">
                <a:solidFill>
                  <a:srgbClr val="FCFCFC"/>
                </a:solidFill>
                <a:latin typeface="Fredoka"/>
                <a:ea typeface="Fredoka"/>
                <a:cs typeface="Fredoka"/>
                <a:sym typeface="Fredoka"/>
              </a:rPr>
              <a:t>nombres</a:t>
            </a:r>
          </a:p>
        </p:txBody>
      </p:sp>
      <p:sp>
        <p:nvSpPr>
          <p:cNvPr name="TextBox 17" id="17"/>
          <p:cNvSpPr txBox="true"/>
          <p:nvPr/>
        </p:nvSpPr>
        <p:spPr>
          <a:xfrm rot="969378">
            <a:off x="10308882" y="1488608"/>
            <a:ext cx="2107206" cy="162032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880"/>
              </a:lnSpc>
            </a:pPr>
            <a:r>
              <a:rPr lang="en-US" sz="9200">
                <a:solidFill>
                  <a:srgbClr val="FCFCFC"/>
                </a:solidFill>
                <a:latin typeface="Fredoka"/>
                <a:ea typeface="Fredoka"/>
                <a:cs typeface="Fredoka"/>
                <a:sym typeface="Fredoka"/>
              </a:rPr>
              <a:t>con</a:t>
            </a:r>
          </a:p>
        </p:txBody>
      </p:sp>
      <p:sp>
        <p:nvSpPr>
          <p:cNvPr name="TextBox 18" id="18"/>
          <p:cNvSpPr txBox="true"/>
          <p:nvPr/>
        </p:nvSpPr>
        <p:spPr>
          <a:xfrm rot="1474618">
            <a:off x="12467887" y="2120495"/>
            <a:ext cx="1393774" cy="15934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880"/>
              </a:lnSpc>
            </a:pPr>
            <a:r>
              <a:rPr lang="en-US" sz="9200">
                <a:solidFill>
                  <a:srgbClr val="FCFCFC"/>
                </a:solidFill>
                <a:latin typeface="Wedges"/>
                <a:ea typeface="Wedges"/>
                <a:cs typeface="Wedges"/>
                <a:sym typeface="Wedges"/>
              </a:rPr>
              <a:t>´L´</a:t>
            </a:r>
          </a:p>
        </p:txBody>
      </p:sp>
      <p:sp>
        <p:nvSpPr>
          <p:cNvPr name="TextBox 19" id="19"/>
          <p:cNvSpPr txBox="true"/>
          <p:nvPr/>
        </p:nvSpPr>
        <p:spPr>
          <a:xfrm rot="-1351842">
            <a:off x="2639856" y="4018838"/>
            <a:ext cx="1575113" cy="14305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915"/>
              </a:lnSpc>
            </a:pPr>
            <a:r>
              <a:rPr lang="en-US" sz="7796" spc="397">
                <a:solidFill>
                  <a:srgbClr val="342D2A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Leo</a:t>
            </a:r>
          </a:p>
        </p:txBody>
      </p:sp>
      <p:sp>
        <p:nvSpPr>
          <p:cNvPr name="TextBox 20" id="20"/>
          <p:cNvSpPr txBox="true"/>
          <p:nvPr/>
        </p:nvSpPr>
        <p:spPr>
          <a:xfrm rot="1135926">
            <a:off x="10328129" y="7187798"/>
            <a:ext cx="1245255" cy="13958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0915"/>
              </a:lnSpc>
              <a:spcBef>
                <a:spcPct val="0"/>
              </a:spcBef>
            </a:pPr>
            <a:r>
              <a:rPr lang="en-US" sz="7796" spc="397" strike="noStrike" u="none">
                <a:solidFill>
                  <a:srgbClr val="342D2A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Lili</a:t>
            </a:r>
          </a:p>
        </p:txBody>
      </p:sp>
      <p:sp>
        <p:nvSpPr>
          <p:cNvPr name="TextBox 21" id="21"/>
          <p:cNvSpPr txBox="true"/>
          <p:nvPr/>
        </p:nvSpPr>
        <p:spPr>
          <a:xfrm rot="-323962">
            <a:off x="12241337" y="3838565"/>
            <a:ext cx="2077360" cy="14980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0915"/>
              </a:lnSpc>
              <a:spcBef>
                <a:spcPct val="0"/>
              </a:spcBef>
            </a:pPr>
            <a:r>
              <a:rPr lang="en-US" sz="7796" spc="397" strike="noStrike" u="none">
                <a:solidFill>
                  <a:srgbClr val="342D2A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Luca</a:t>
            </a:r>
          </a:p>
        </p:txBody>
      </p:sp>
      <p:sp>
        <p:nvSpPr>
          <p:cNvPr name="TextBox 22" id="22"/>
          <p:cNvSpPr txBox="true"/>
          <p:nvPr/>
        </p:nvSpPr>
        <p:spPr>
          <a:xfrm rot="-528832">
            <a:off x="1464367" y="6970926"/>
            <a:ext cx="1178951" cy="3932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27"/>
              </a:lnSpc>
            </a:pPr>
            <a:r>
              <a:rPr lang="en-US" sz="3250">
                <a:solidFill>
                  <a:srgbClr val="342D2A"/>
                </a:solidFill>
                <a:latin typeface="Fredoka"/>
                <a:ea typeface="Fredoka"/>
                <a:cs typeface="Fredoka"/>
                <a:sym typeface="Fredoka"/>
              </a:rPr>
              <a:t> Leo</a:t>
            </a:r>
          </a:p>
        </p:txBody>
      </p:sp>
      <p:sp>
        <p:nvSpPr>
          <p:cNvPr name="TextBox 23" id="23"/>
          <p:cNvSpPr txBox="true"/>
          <p:nvPr/>
        </p:nvSpPr>
        <p:spPr>
          <a:xfrm rot="-626453">
            <a:off x="6819115" y="4194295"/>
            <a:ext cx="1178951" cy="3932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27"/>
              </a:lnSpc>
            </a:pPr>
            <a:r>
              <a:rPr lang="en-US" sz="3250">
                <a:solidFill>
                  <a:srgbClr val="342D2A"/>
                </a:solidFill>
                <a:latin typeface="Fredoka"/>
                <a:ea typeface="Fredoka"/>
                <a:cs typeface="Fredoka"/>
                <a:sym typeface="Fredoka"/>
              </a:rPr>
              <a:t> Lili</a:t>
            </a:r>
          </a:p>
        </p:txBody>
      </p:sp>
      <p:sp>
        <p:nvSpPr>
          <p:cNvPr name="TextBox 24" id="24"/>
          <p:cNvSpPr txBox="true"/>
          <p:nvPr/>
        </p:nvSpPr>
        <p:spPr>
          <a:xfrm rot="755200">
            <a:off x="15681831" y="7017542"/>
            <a:ext cx="1178951" cy="3932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27"/>
              </a:lnSpc>
            </a:pPr>
            <a:r>
              <a:rPr lang="en-US" sz="3250">
                <a:solidFill>
                  <a:srgbClr val="342D2A"/>
                </a:solidFill>
                <a:latin typeface="Fredoka"/>
                <a:ea typeface="Fredoka"/>
                <a:cs typeface="Fredoka"/>
                <a:sym typeface="Fredoka"/>
              </a:rPr>
              <a:t> Luca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58BC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3837196" y="5507643"/>
            <a:ext cx="10613607" cy="3221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425"/>
              </a:lnSpc>
            </a:pPr>
            <a:r>
              <a:rPr lang="en-US" sz="4867">
                <a:solidFill>
                  <a:srgbClr val="FFFFFF"/>
                </a:solidFill>
                <a:latin typeface="Fredoka"/>
                <a:ea typeface="Fredoka"/>
                <a:cs typeface="Fredoka"/>
                <a:sym typeface="Fredoka"/>
              </a:rPr>
              <a:t>En tu clase puede que encuentres  compañeros y compañeras que compartan la misma letra con la que empieza tu nombre.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0" y="-795312"/>
            <a:ext cx="2528732" cy="4114800"/>
          </a:xfrm>
          <a:custGeom>
            <a:avLst/>
            <a:gdLst/>
            <a:ahLst/>
            <a:cxnLst/>
            <a:rect r="r" b="b" t="t" l="l"/>
            <a:pathLst>
              <a:path h="4114800" w="2528732">
                <a:moveTo>
                  <a:pt x="0" y="0"/>
                </a:moveTo>
                <a:lnTo>
                  <a:pt x="2528732" y="0"/>
                </a:lnTo>
                <a:lnTo>
                  <a:pt x="252873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7932788">
            <a:off x="8054566" y="1490524"/>
            <a:ext cx="3254080" cy="4145325"/>
          </a:xfrm>
          <a:custGeom>
            <a:avLst/>
            <a:gdLst/>
            <a:ahLst/>
            <a:cxnLst/>
            <a:rect r="r" b="b" t="t" l="l"/>
            <a:pathLst>
              <a:path h="4145325" w="3254080">
                <a:moveTo>
                  <a:pt x="0" y="0"/>
                </a:moveTo>
                <a:lnTo>
                  <a:pt x="3254080" y="0"/>
                </a:lnTo>
                <a:lnTo>
                  <a:pt x="3254080" y="4145324"/>
                </a:lnTo>
                <a:lnTo>
                  <a:pt x="0" y="41453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2199646">
            <a:off x="6589083" y="2401236"/>
            <a:ext cx="1260848" cy="1606175"/>
          </a:xfrm>
          <a:custGeom>
            <a:avLst/>
            <a:gdLst/>
            <a:ahLst/>
            <a:cxnLst/>
            <a:rect r="r" b="b" t="t" l="l"/>
            <a:pathLst>
              <a:path h="1606175" w="1260848">
                <a:moveTo>
                  <a:pt x="0" y="0"/>
                </a:moveTo>
                <a:lnTo>
                  <a:pt x="1260847" y="0"/>
                </a:lnTo>
                <a:lnTo>
                  <a:pt x="1260847" y="1606176"/>
                </a:lnTo>
                <a:lnTo>
                  <a:pt x="0" y="160617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7569154" y="1028700"/>
            <a:ext cx="3149692" cy="4114800"/>
          </a:xfrm>
          <a:custGeom>
            <a:avLst/>
            <a:gdLst/>
            <a:ahLst/>
            <a:cxnLst/>
            <a:rect r="r" b="b" t="t" l="l"/>
            <a:pathLst>
              <a:path h="4114800" w="3149692">
                <a:moveTo>
                  <a:pt x="0" y="0"/>
                </a:moveTo>
                <a:lnTo>
                  <a:pt x="3149692" y="0"/>
                </a:lnTo>
                <a:lnTo>
                  <a:pt x="314969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5484098" y="7665056"/>
            <a:ext cx="3550405" cy="3186488"/>
          </a:xfrm>
          <a:custGeom>
            <a:avLst/>
            <a:gdLst/>
            <a:ahLst/>
            <a:cxnLst/>
            <a:rect r="r" b="b" t="t" l="l"/>
            <a:pathLst>
              <a:path h="3186488" w="3550405">
                <a:moveTo>
                  <a:pt x="0" y="0"/>
                </a:moveTo>
                <a:lnTo>
                  <a:pt x="3550404" y="0"/>
                </a:lnTo>
                <a:lnTo>
                  <a:pt x="3550404" y="3186488"/>
                </a:lnTo>
                <a:lnTo>
                  <a:pt x="0" y="318648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8802516" y="3867409"/>
            <a:ext cx="1026628" cy="5083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73"/>
              </a:lnSpc>
            </a:pPr>
            <a:r>
              <a:rPr lang="en-US" sz="3762">
                <a:solidFill>
                  <a:srgbClr val="342D2A"/>
                </a:solidFill>
                <a:latin typeface="Fredoka"/>
                <a:ea typeface="Fredoka"/>
                <a:cs typeface="Fredoka"/>
                <a:sym typeface="Fredoka"/>
              </a:rPr>
              <a:t> Mia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9CB28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6213235" y="3126652"/>
            <a:ext cx="10112442" cy="31194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8150"/>
              </a:lnSpc>
            </a:pPr>
            <a:r>
              <a:rPr lang="en-US" sz="7761">
                <a:solidFill>
                  <a:srgbClr val="FFFFFF"/>
                </a:solidFill>
                <a:latin typeface="Fredoka"/>
                <a:ea typeface="Fredoka"/>
                <a:cs typeface="Fredoka"/>
                <a:sym typeface="Fredoka"/>
              </a:rPr>
              <a:t>Ahora piensa en tu nombre... ¿por qué letra empieza?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-736893" y="455561"/>
            <a:ext cx="7135430" cy="10354846"/>
          </a:xfrm>
          <a:custGeom>
            <a:avLst/>
            <a:gdLst/>
            <a:ahLst/>
            <a:cxnLst/>
            <a:rect r="r" b="b" t="t" l="l"/>
            <a:pathLst>
              <a:path h="10354846" w="7135430">
                <a:moveTo>
                  <a:pt x="0" y="0"/>
                </a:moveTo>
                <a:lnTo>
                  <a:pt x="7135430" y="0"/>
                </a:lnTo>
                <a:lnTo>
                  <a:pt x="7135430" y="10354845"/>
                </a:lnTo>
                <a:lnTo>
                  <a:pt x="0" y="1035484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815164">
            <a:off x="15263056" y="-288578"/>
            <a:ext cx="3335019" cy="3168268"/>
          </a:xfrm>
          <a:custGeom>
            <a:avLst/>
            <a:gdLst/>
            <a:ahLst/>
            <a:cxnLst/>
            <a:rect r="r" b="b" t="t" l="l"/>
            <a:pathLst>
              <a:path h="3168268" w="3335019">
                <a:moveTo>
                  <a:pt x="0" y="0"/>
                </a:moveTo>
                <a:lnTo>
                  <a:pt x="3335019" y="0"/>
                </a:lnTo>
                <a:lnTo>
                  <a:pt x="3335019" y="3168267"/>
                </a:lnTo>
                <a:lnTo>
                  <a:pt x="0" y="316826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529845">
            <a:off x="-1264366" y="8056289"/>
            <a:ext cx="2528732" cy="4114800"/>
          </a:xfrm>
          <a:custGeom>
            <a:avLst/>
            <a:gdLst/>
            <a:ahLst/>
            <a:cxnLst/>
            <a:rect r="r" b="b" t="t" l="l"/>
            <a:pathLst>
              <a:path h="4114800" w="2528732">
                <a:moveTo>
                  <a:pt x="0" y="0"/>
                </a:moveTo>
                <a:lnTo>
                  <a:pt x="2528732" y="0"/>
                </a:lnTo>
                <a:lnTo>
                  <a:pt x="252873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true" flipV="false" rot="-5141291">
            <a:off x="6881854" y="-1565631"/>
            <a:ext cx="2798077" cy="3564430"/>
          </a:xfrm>
          <a:custGeom>
            <a:avLst/>
            <a:gdLst/>
            <a:ahLst/>
            <a:cxnLst/>
            <a:rect r="r" b="b" t="t" l="l"/>
            <a:pathLst>
              <a:path h="3564430" w="2798077">
                <a:moveTo>
                  <a:pt x="2798077" y="0"/>
                </a:moveTo>
                <a:lnTo>
                  <a:pt x="0" y="0"/>
                </a:lnTo>
                <a:lnTo>
                  <a:pt x="0" y="3564429"/>
                </a:lnTo>
                <a:lnTo>
                  <a:pt x="2798077" y="3564429"/>
                </a:lnTo>
                <a:lnTo>
                  <a:pt x="2798077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148576">
            <a:off x="3089020" y="8254975"/>
            <a:ext cx="1608237" cy="10032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824"/>
              </a:lnSpc>
            </a:pPr>
            <a:r>
              <a:rPr lang="en-US" sz="7843">
                <a:solidFill>
                  <a:srgbClr val="342D2A"/>
                </a:solidFill>
                <a:latin typeface="Fredoka"/>
                <a:ea typeface="Fredoka"/>
                <a:cs typeface="Fredoka"/>
                <a:sym typeface="Fredoka"/>
              </a:rPr>
              <a:t> Eli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3849045">
            <a:off x="14407431" y="4878348"/>
            <a:ext cx="1060325" cy="6627031"/>
          </a:xfrm>
          <a:custGeom>
            <a:avLst/>
            <a:gdLst/>
            <a:ahLst/>
            <a:cxnLst/>
            <a:rect r="r" b="b" t="t" l="l"/>
            <a:pathLst>
              <a:path h="6627031" w="1060325">
                <a:moveTo>
                  <a:pt x="0" y="0"/>
                </a:moveTo>
                <a:lnTo>
                  <a:pt x="1060325" y="0"/>
                </a:lnTo>
                <a:lnTo>
                  <a:pt x="1060325" y="6627031"/>
                </a:lnTo>
                <a:lnTo>
                  <a:pt x="0" y="6627031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-1595470">
            <a:off x="15778649" y="7057370"/>
            <a:ext cx="1051420" cy="94938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754"/>
              </a:lnSpc>
            </a:pPr>
            <a:r>
              <a:rPr lang="en-US" sz="5619">
                <a:solidFill>
                  <a:srgbClr val="342D2A"/>
                </a:solidFill>
                <a:latin typeface="Fredoka"/>
                <a:ea typeface="Fredoka"/>
                <a:cs typeface="Fredoka"/>
                <a:sym typeface="Fredoka"/>
              </a:rPr>
              <a:t> Eli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9CB28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5400000">
            <a:off x="6593599" y="-2649174"/>
            <a:ext cx="5100802" cy="20771546"/>
          </a:xfrm>
          <a:custGeom>
            <a:avLst/>
            <a:gdLst/>
            <a:ahLst/>
            <a:cxnLst/>
            <a:rect r="r" b="b" t="t" l="l"/>
            <a:pathLst>
              <a:path h="20771546" w="5100802">
                <a:moveTo>
                  <a:pt x="0" y="0"/>
                </a:moveTo>
                <a:lnTo>
                  <a:pt x="5100802" y="0"/>
                </a:lnTo>
                <a:lnTo>
                  <a:pt x="5100802" y="20771546"/>
                </a:lnTo>
                <a:lnTo>
                  <a:pt x="0" y="2077154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219668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0">
            <a:off x="11595761" y="451776"/>
            <a:ext cx="6018730" cy="10889150"/>
          </a:xfrm>
          <a:custGeom>
            <a:avLst/>
            <a:gdLst/>
            <a:ahLst/>
            <a:cxnLst/>
            <a:rect r="r" b="b" t="t" l="l"/>
            <a:pathLst>
              <a:path h="10889150" w="6018730">
                <a:moveTo>
                  <a:pt x="6018731" y="0"/>
                </a:moveTo>
                <a:lnTo>
                  <a:pt x="0" y="0"/>
                </a:lnTo>
                <a:lnTo>
                  <a:pt x="0" y="10889151"/>
                </a:lnTo>
                <a:lnTo>
                  <a:pt x="6018731" y="10889151"/>
                </a:lnTo>
                <a:lnTo>
                  <a:pt x="601873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3071941" y="-586683"/>
            <a:ext cx="2095252" cy="2076918"/>
          </a:xfrm>
          <a:custGeom>
            <a:avLst/>
            <a:gdLst/>
            <a:ahLst/>
            <a:cxnLst/>
            <a:rect r="r" b="b" t="t" l="l"/>
            <a:pathLst>
              <a:path h="2076918" w="2095252">
                <a:moveTo>
                  <a:pt x="0" y="0"/>
                </a:moveTo>
                <a:lnTo>
                  <a:pt x="2095251" y="0"/>
                </a:lnTo>
                <a:lnTo>
                  <a:pt x="2095251" y="2076918"/>
                </a:lnTo>
                <a:lnTo>
                  <a:pt x="0" y="207691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311893" y="3811804"/>
            <a:ext cx="1094386" cy="1039667"/>
          </a:xfrm>
          <a:custGeom>
            <a:avLst/>
            <a:gdLst/>
            <a:ahLst/>
            <a:cxnLst/>
            <a:rect r="r" b="b" t="t" l="l"/>
            <a:pathLst>
              <a:path h="1039667" w="1094386">
                <a:moveTo>
                  <a:pt x="0" y="0"/>
                </a:moveTo>
                <a:lnTo>
                  <a:pt x="1094386" y="0"/>
                </a:lnTo>
                <a:lnTo>
                  <a:pt x="1094386" y="1039667"/>
                </a:lnTo>
                <a:lnTo>
                  <a:pt x="0" y="103966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-141271" y="440187"/>
            <a:ext cx="2339942" cy="2100098"/>
          </a:xfrm>
          <a:custGeom>
            <a:avLst/>
            <a:gdLst/>
            <a:ahLst/>
            <a:cxnLst/>
            <a:rect r="r" b="b" t="t" l="l"/>
            <a:pathLst>
              <a:path h="2100098" w="2339942">
                <a:moveTo>
                  <a:pt x="0" y="0"/>
                </a:moveTo>
                <a:lnTo>
                  <a:pt x="2339942" y="0"/>
                </a:lnTo>
                <a:lnTo>
                  <a:pt x="2339942" y="2100097"/>
                </a:lnTo>
                <a:lnTo>
                  <a:pt x="0" y="210009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2198671" y="1329357"/>
            <a:ext cx="9512529" cy="6137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660"/>
              </a:lnSpc>
            </a:pPr>
            <a:r>
              <a:rPr lang="en-US" sz="9200">
                <a:solidFill>
                  <a:srgbClr val="FFFFFF"/>
                </a:solidFill>
                <a:latin typeface="Fredoka"/>
                <a:ea typeface="Fredoka"/>
                <a:cs typeface="Fredoka"/>
                <a:sym typeface="Fredoka"/>
              </a:rPr>
              <a:t>Ahora vamos a la segunda parte... ¿cuántas letras tiene tu nombre?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-1426540">
            <a:off x="1305234" y="6486535"/>
            <a:ext cx="2558083" cy="3473940"/>
          </a:xfrm>
          <a:custGeom>
            <a:avLst/>
            <a:gdLst/>
            <a:ahLst/>
            <a:cxnLst/>
            <a:rect r="r" b="b" t="t" l="l"/>
            <a:pathLst>
              <a:path h="3473940" w="2558083">
                <a:moveTo>
                  <a:pt x="0" y="0"/>
                </a:moveTo>
                <a:lnTo>
                  <a:pt x="2558083" y="0"/>
                </a:lnTo>
                <a:lnTo>
                  <a:pt x="2558083" y="3473940"/>
                </a:lnTo>
                <a:lnTo>
                  <a:pt x="0" y="347394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3690982" y="7067892"/>
            <a:ext cx="2195652" cy="8981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19"/>
              </a:lnSpc>
            </a:pPr>
            <a:r>
              <a:rPr lang="en-US" sz="6343">
                <a:solidFill>
                  <a:srgbClr val="342D2A"/>
                </a:solidFill>
                <a:latin typeface="Fredoka"/>
                <a:ea typeface="Fredoka"/>
                <a:cs typeface="Fredoka"/>
                <a:sym typeface="Fredoka"/>
              </a:rPr>
              <a:t> Mimi</a:t>
            </a:r>
          </a:p>
        </p:txBody>
      </p:sp>
      <p:sp>
        <p:nvSpPr>
          <p:cNvPr name="TextBox 10" id="10"/>
          <p:cNvSpPr txBox="true"/>
          <p:nvPr/>
        </p:nvSpPr>
        <p:spPr>
          <a:xfrm rot="-1439146">
            <a:off x="1627756" y="7058420"/>
            <a:ext cx="1188295" cy="4563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76"/>
              </a:lnSpc>
            </a:pPr>
            <a:r>
              <a:rPr lang="en-US" sz="3766">
                <a:solidFill>
                  <a:srgbClr val="342D2A"/>
                </a:solidFill>
                <a:latin typeface="Fredoka"/>
                <a:ea typeface="Fredoka"/>
                <a:cs typeface="Fredoka"/>
                <a:sym typeface="Fredoka"/>
              </a:rPr>
              <a:t> Mimi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58BC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310194" cy="10287000"/>
          </a:xfrm>
          <a:custGeom>
            <a:avLst/>
            <a:gdLst/>
            <a:ahLst/>
            <a:cxnLst/>
            <a:rect r="r" b="b" t="t" l="l"/>
            <a:pathLst>
              <a:path h="10287000" w="18310194">
                <a:moveTo>
                  <a:pt x="0" y="0"/>
                </a:moveTo>
                <a:lnTo>
                  <a:pt x="18310194" y="0"/>
                </a:lnTo>
                <a:lnTo>
                  <a:pt x="18310194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025118" y="1028700"/>
            <a:ext cx="16237764" cy="8229600"/>
            <a:chOff x="0" y="0"/>
            <a:chExt cx="4276613" cy="2167467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276613" cy="2167467"/>
            </a:xfrm>
            <a:custGeom>
              <a:avLst/>
              <a:gdLst/>
              <a:ahLst/>
              <a:cxnLst/>
              <a:rect r="r" b="b" t="t" l="l"/>
              <a:pathLst>
                <a:path h="2167467" w="4276613">
                  <a:moveTo>
                    <a:pt x="30991" y="0"/>
                  </a:moveTo>
                  <a:lnTo>
                    <a:pt x="4245621" y="0"/>
                  </a:lnTo>
                  <a:cubicBezTo>
                    <a:pt x="4253841" y="0"/>
                    <a:pt x="4261724" y="3265"/>
                    <a:pt x="4267536" y="9077"/>
                  </a:cubicBezTo>
                  <a:cubicBezTo>
                    <a:pt x="4273348" y="14889"/>
                    <a:pt x="4276613" y="22772"/>
                    <a:pt x="4276613" y="30991"/>
                  </a:cubicBezTo>
                  <a:lnTo>
                    <a:pt x="4276613" y="2136476"/>
                  </a:lnTo>
                  <a:cubicBezTo>
                    <a:pt x="4276613" y="2144695"/>
                    <a:pt x="4273348" y="2152578"/>
                    <a:pt x="4267536" y="2158390"/>
                  </a:cubicBezTo>
                  <a:cubicBezTo>
                    <a:pt x="4261724" y="2164202"/>
                    <a:pt x="4253841" y="2167467"/>
                    <a:pt x="4245621" y="2167467"/>
                  </a:cubicBezTo>
                  <a:lnTo>
                    <a:pt x="30991" y="2167467"/>
                  </a:lnTo>
                  <a:cubicBezTo>
                    <a:pt x="22772" y="2167467"/>
                    <a:pt x="14889" y="2164202"/>
                    <a:pt x="9077" y="2158390"/>
                  </a:cubicBezTo>
                  <a:cubicBezTo>
                    <a:pt x="3265" y="2152578"/>
                    <a:pt x="0" y="2144695"/>
                    <a:pt x="0" y="2136476"/>
                  </a:cubicBezTo>
                  <a:lnTo>
                    <a:pt x="0" y="30991"/>
                  </a:lnTo>
                  <a:cubicBezTo>
                    <a:pt x="0" y="22772"/>
                    <a:pt x="3265" y="14889"/>
                    <a:pt x="9077" y="9077"/>
                  </a:cubicBezTo>
                  <a:cubicBezTo>
                    <a:pt x="14889" y="3265"/>
                    <a:pt x="22772" y="0"/>
                    <a:pt x="30991" y="0"/>
                  </a:cubicBezTo>
                  <a:close/>
                </a:path>
              </a:pathLst>
            </a:custGeom>
            <a:solidFill>
              <a:srgbClr val="FCFCFC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4276613" cy="221509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4204960" y="4959500"/>
            <a:ext cx="2140154" cy="2739397"/>
            <a:chOff x="0" y="0"/>
            <a:chExt cx="63500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35000" cy="812800"/>
            </a:xfrm>
            <a:custGeom>
              <a:avLst/>
              <a:gdLst/>
              <a:ahLst/>
              <a:cxnLst/>
              <a:rect r="r" b="b" t="t" l="l"/>
              <a:pathLst>
                <a:path h="812800" w="635000">
                  <a:moveTo>
                    <a:pt x="253222" y="0"/>
                  </a:moveTo>
                  <a:lnTo>
                    <a:pt x="381778" y="0"/>
                  </a:lnTo>
                  <a:cubicBezTo>
                    <a:pt x="448937" y="0"/>
                    <a:pt x="513345" y="26679"/>
                    <a:pt x="560833" y="74167"/>
                  </a:cubicBezTo>
                  <a:cubicBezTo>
                    <a:pt x="608321" y="121655"/>
                    <a:pt x="635000" y="186063"/>
                    <a:pt x="635000" y="253222"/>
                  </a:cubicBezTo>
                  <a:lnTo>
                    <a:pt x="635000" y="559578"/>
                  </a:lnTo>
                  <a:cubicBezTo>
                    <a:pt x="635000" y="626737"/>
                    <a:pt x="608321" y="691145"/>
                    <a:pt x="560833" y="738633"/>
                  </a:cubicBezTo>
                  <a:cubicBezTo>
                    <a:pt x="513345" y="786121"/>
                    <a:pt x="448937" y="812800"/>
                    <a:pt x="381778" y="812800"/>
                  </a:cubicBezTo>
                  <a:lnTo>
                    <a:pt x="253222" y="812800"/>
                  </a:lnTo>
                  <a:cubicBezTo>
                    <a:pt x="186063" y="812800"/>
                    <a:pt x="121655" y="786121"/>
                    <a:pt x="74167" y="738633"/>
                  </a:cubicBezTo>
                  <a:cubicBezTo>
                    <a:pt x="26679" y="691145"/>
                    <a:pt x="0" y="626737"/>
                    <a:pt x="0" y="559578"/>
                  </a:cubicBezTo>
                  <a:lnTo>
                    <a:pt x="0" y="253222"/>
                  </a:lnTo>
                  <a:cubicBezTo>
                    <a:pt x="0" y="186063"/>
                    <a:pt x="26679" y="121655"/>
                    <a:pt x="74167" y="74167"/>
                  </a:cubicBezTo>
                  <a:cubicBezTo>
                    <a:pt x="121655" y="26679"/>
                    <a:pt x="186063" y="0"/>
                    <a:pt x="253222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76200" cap="rnd">
              <a:solidFill>
                <a:srgbClr val="342D2A"/>
              </a:solidFill>
              <a:prstDash val="dash"/>
              <a:round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47625"/>
              <a:ext cx="635000" cy="8604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6793225" y="4959500"/>
            <a:ext cx="2140154" cy="2739397"/>
            <a:chOff x="0" y="0"/>
            <a:chExt cx="635000" cy="8128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635000" cy="812800"/>
            </a:xfrm>
            <a:custGeom>
              <a:avLst/>
              <a:gdLst/>
              <a:ahLst/>
              <a:cxnLst/>
              <a:rect r="r" b="b" t="t" l="l"/>
              <a:pathLst>
                <a:path h="812800" w="635000">
                  <a:moveTo>
                    <a:pt x="253222" y="0"/>
                  </a:moveTo>
                  <a:lnTo>
                    <a:pt x="381778" y="0"/>
                  </a:lnTo>
                  <a:cubicBezTo>
                    <a:pt x="448937" y="0"/>
                    <a:pt x="513345" y="26679"/>
                    <a:pt x="560833" y="74167"/>
                  </a:cubicBezTo>
                  <a:cubicBezTo>
                    <a:pt x="608321" y="121655"/>
                    <a:pt x="635000" y="186063"/>
                    <a:pt x="635000" y="253222"/>
                  </a:cubicBezTo>
                  <a:lnTo>
                    <a:pt x="635000" y="559578"/>
                  </a:lnTo>
                  <a:cubicBezTo>
                    <a:pt x="635000" y="626737"/>
                    <a:pt x="608321" y="691145"/>
                    <a:pt x="560833" y="738633"/>
                  </a:cubicBezTo>
                  <a:cubicBezTo>
                    <a:pt x="513345" y="786121"/>
                    <a:pt x="448937" y="812800"/>
                    <a:pt x="381778" y="812800"/>
                  </a:cubicBezTo>
                  <a:lnTo>
                    <a:pt x="253222" y="812800"/>
                  </a:lnTo>
                  <a:cubicBezTo>
                    <a:pt x="186063" y="812800"/>
                    <a:pt x="121655" y="786121"/>
                    <a:pt x="74167" y="738633"/>
                  </a:cubicBezTo>
                  <a:cubicBezTo>
                    <a:pt x="26679" y="691145"/>
                    <a:pt x="0" y="626737"/>
                    <a:pt x="0" y="559578"/>
                  </a:cubicBezTo>
                  <a:lnTo>
                    <a:pt x="0" y="253222"/>
                  </a:lnTo>
                  <a:cubicBezTo>
                    <a:pt x="0" y="186063"/>
                    <a:pt x="26679" y="121655"/>
                    <a:pt x="74167" y="74167"/>
                  </a:cubicBezTo>
                  <a:cubicBezTo>
                    <a:pt x="121655" y="26679"/>
                    <a:pt x="186063" y="0"/>
                    <a:pt x="253222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76200" cap="rnd">
              <a:solidFill>
                <a:srgbClr val="342D2A"/>
              </a:solidFill>
              <a:prstDash val="dash"/>
              <a:round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0" y="-47625"/>
              <a:ext cx="635000" cy="8604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9379153" y="4959500"/>
            <a:ext cx="2140154" cy="2739397"/>
            <a:chOff x="0" y="0"/>
            <a:chExt cx="635000" cy="8128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635000" cy="812800"/>
            </a:xfrm>
            <a:custGeom>
              <a:avLst/>
              <a:gdLst/>
              <a:ahLst/>
              <a:cxnLst/>
              <a:rect r="r" b="b" t="t" l="l"/>
              <a:pathLst>
                <a:path h="812800" w="635000">
                  <a:moveTo>
                    <a:pt x="253222" y="0"/>
                  </a:moveTo>
                  <a:lnTo>
                    <a:pt x="381778" y="0"/>
                  </a:lnTo>
                  <a:cubicBezTo>
                    <a:pt x="448937" y="0"/>
                    <a:pt x="513345" y="26679"/>
                    <a:pt x="560833" y="74167"/>
                  </a:cubicBezTo>
                  <a:cubicBezTo>
                    <a:pt x="608321" y="121655"/>
                    <a:pt x="635000" y="186063"/>
                    <a:pt x="635000" y="253222"/>
                  </a:cubicBezTo>
                  <a:lnTo>
                    <a:pt x="635000" y="559578"/>
                  </a:lnTo>
                  <a:cubicBezTo>
                    <a:pt x="635000" y="626737"/>
                    <a:pt x="608321" y="691145"/>
                    <a:pt x="560833" y="738633"/>
                  </a:cubicBezTo>
                  <a:cubicBezTo>
                    <a:pt x="513345" y="786121"/>
                    <a:pt x="448937" y="812800"/>
                    <a:pt x="381778" y="812800"/>
                  </a:cubicBezTo>
                  <a:lnTo>
                    <a:pt x="253222" y="812800"/>
                  </a:lnTo>
                  <a:cubicBezTo>
                    <a:pt x="186063" y="812800"/>
                    <a:pt x="121655" y="786121"/>
                    <a:pt x="74167" y="738633"/>
                  </a:cubicBezTo>
                  <a:cubicBezTo>
                    <a:pt x="26679" y="691145"/>
                    <a:pt x="0" y="626737"/>
                    <a:pt x="0" y="559578"/>
                  </a:cubicBezTo>
                  <a:lnTo>
                    <a:pt x="0" y="253222"/>
                  </a:lnTo>
                  <a:cubicBezTo>
                    <a:pt x="0" y="186063"/>
                    <a:pt x="26679" y="121655"/>
                    <a:pt x="74167" y="74167"/>
                  </a:cubicBezTo>
                  <a:cubicBezTo>
                    <a:pt x="121655" y="26679"/>
                    <a:pt x="186063" y="0"/>
                    <a:pt x="253222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76200" cap="rnd">
              <a:solidFill>
                <a:srgbClr val="342D2A"/>
              </a:solidFill>
              <a:prstDash val="dash"/>
              <a:round/>
            </a:ln>
          </p:spPr>
        </p:sp>
        <p:sp>
          <p:nvSpPr>
            <p:cNvPr name="TextBox 14" id="14"/>
            <p:cNvSpPr txBox="true"/>
            <p:nvPr/>
          </p:nvSpPr>
          <p:spPr>
            <a:xfrm>
              <a:off x="0" y="-47625"/>
              <a:ext cx="635000" cy="8604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11965080" y="4959500"/>
            <a:ext cx="2140154" cy="2739397"/>
            <a:chOff x="0" y="0"/>
            <a:chExt cx="635000" cy="8128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635000" cy="812800"/>
            </a:xfrm>
            <a:custGeom>
              <a:avLst/>
              <a:gdLst/>
              <a:ahLst/>
              <a:cxnLst/>
              <a:rect r="r" b="b" t="t" l="l"/>
              <a:pathLst>
                <a:path h="812800" w="635000">
                  <a:moveTo>
                    <a:pt x="253222" y="0"/>
                  </a:moveTo>
                  <a:lnTo>
                    <a:pt x="381778" y="0"/>
                  </a:lnTo>
                  <a:cubicBezTo>
                    <a:pt x="448937" y="0"/>
                    <a:pt x="513345" y="26679"/>
                    <a:pt x="560833" y="74167"/>
                  </a:cubicBezTo>
                  <a:cubicBezTo>
                    <a:pt x="608321" y="121655"/>
                    <a:pt x="635000" y="186063"/>
                    <a:pt x="635000" y="253222"/>
                  </a:cubicBezTo>
                  <a:lnTo>
                    <a:pt x="635000" y="559578"/>
                  </a:lnTo>
                  <a:cubicBezTo>
                    <a:pt x="635000" y="626737"/>
                    <a:pt x="608321" y="691145"/>
                    <a:pt x="560833" y="738633"/>
                  </a:cubicBezTo>
                  <a:cubicBezTo>
                    <a:pt x="513345" y="786121"/>
                    <a:pt x="448937" y="812800"/>
                    <a:pt x="381778" y="812800"/>
                  </a:cubicBezTo>
                  <a:lnTo>
                    <a:pt x="253222" y="812800"/>
                  </a:lnTo>
                  <a:cubicBezTo>
                    <a:pt x="186063" y="812800"/>
                    <a:pt x="121655" y="786121"/>
                    <a:pt x="74167" y="738633"/>
                  </a:cubicBezTo>
                  <a:cubicBezTo>
                    <a:pt x="26679" y="691145"/>
                    <a:pt x="0" y="626737"/>
                    <a:pt x="0" y="559578"/>
                  </a:cubicBezTo>
                  <a:lnTo>
                    <a:pt x="0" y="253222"/>
                  </a:lnTo>
                  <a:cubicBezTo>
                    <a:pt x="0" y="186063"/>
                    <a:pt x="26679" y="121655"/>
                    <a:pt x="74167" y="74167"/>
                  </a:cubicBezTo>
                  <a:cubicBezTo>
                    <a:pt x="121655" y="26679"/>
                    <a:pt x="186063" y="0"/>
                    <a:pt x="253222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76200" cap="rnd">
              <a:solidFill>
                <a:srgbClr val="342D2A"/>
              </a:solidFill>
              <a:prstDash val="dash"/>
              <a:round/>
            </a:ln>
          </p:spPr>
        </p:sp>
        <p:sp>
          <p:nvSpPr>
            <p:cNvPr name="TextBox 17" id="17"/>
            <p:cNvSpPr txBox="true"/>
            <p:nvPr/>
          </p:nvSpPr>
          <p:spPr>
            <a:xfrm>
              <a:off x="0" y="-47625"/>
              <a:ext cx="635000" cy="8604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8" id="18"/>
          <p:cNvGrpSpPr/>
          <p:nvPr/>
        </p:nvGrpSpPr>
        <p:grpSpPr>
          <a:xfrm rot="0">
            <a:off x="4887317" y="8007471"/>
            <a:ext cx="775440" cy="775440"/>
            <a:chOff x="0" y="0"/>
            <a:chExt cx="812800" cy="8128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C6459"/>
            </a:solidFill>
          </p:spPr>
        </p:sp>
        <p:sp>
          <p:nvSpPr>
            <p:cNvPr name="TextBox 20" id="20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1" id="21"/>
          <p:cNvGrpSpPr/>
          <p:nvPr/>
        </p:nvGrpSpPr>
        <p:grpSpPr>
          <a:xfrm rot="0">
            <a:off x="7475379" y="8007471"/>
            <a:ext cx="775440" cy="775440"/>
            <a:chOff x="0" y="0"/>
            <a:chExt cx="812800" cy="81280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C6459"/>
            </a:solidFill>
          </p:spPr>
        </p:sp>
        <p:sp>
          <p:nvSpPr>
            <p:cNvPr name="TextBox 23" id="23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4" id="24"/>
          <p:cNvGrpSpPr/>
          <p:nvPr/>
        </p:nvGrpSpPr>
        <p:grpSpPr>
          <a:xfrm rot="0">
            <a:off x="10063440" y="8007471"/>
            <a:ext cx="775440" cy="775440"/>
            <a:chOff x="0" y="0"/>
            <a:chExt cx="812800" cy="81280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C6459"/>
            </a:solidFill>
          </p:spPr>
        </p:sp>
        <p:sp>
          <p:nvSpPr>
            <p:cNvPr name="TextBox 26" id="26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7" id="27"/>
          <p:cNvGrpSpPr/>
          <p:nvPr/>
        </p:nvGrpSpPr>
        <p:grpSpPr>
          <a:xfrm rot="0">
            <a:off x="12651502" y="8007471"/>
            <a:ext cx="775440" cy="775440"/>
            <a:chOff x="0" y="0"/>
            <a:chExt cx="812800" cy="81280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C6459"/>
            </a:solidFill>
          </p:spPr>
        </p:sp>
        <p:sp>
          <p:nvSpPr>
            <p:cNvPr name="TextBox 29" id="29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30" id="30"/>
          <p:cNvSpPr/>
          <p:nvPr/>
        </p:nvSpPr>
        <p:spPr>
          <a:xfrm flipH="false" flipV="false" rot="0">
            <a:off x="448749" y="5561479"/>
            <a:ext cx="2308411" cy="4274836"/>
          </a:xfrm>
          <a:custGeom>
            <a:avLst/>
            <a:gdLst/>
            <a:ahLst/>
            <a:cxnLst/>
            <a:rect r="r" b="b" t="t" l="l"/>
            <a:pathLst>
              <a:path h="4274836" w="2308411">
                <a:moveTo>
                  <a:pt x="0" y="0"/>
                </a:moveTo>
                <a:lnTo>
                  <a:pt x="2308411" y="0"/>
                </a:lnTo>
                <a:lnTo>
                  <a:pt x="2308411" y="4274836"/>
                </a:lnTo>
                <a:lnTo>
                  <a:pt x="0" y="427483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1" id="31"/>
          <p:cNvSpPr txBox="true"/>
          <p:nvPr/>
        </p:nvSpPr>
        <p:spPr>
          <a:xfrm rot="0">
            <a:off x="1759777" y="1534137"/>
            <a:ext cx="14768447" cy="14972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787"/>
              </a:lnSpc>
            </a:pPr>
            <a:r>
              <a:rPr lang="en-US" sz="5905">
                <a:solidFill>
                  <a:srgbClr val="9CB286"/>
                </a:solidFill>
                <a:latin typeface="Fredoka"/>
                <a:ea typeface="Fredoka"/>
                <a:cs typeface="Fredoka"/>
                <a:sym typeface="Fredoka"/>
              </a:rPr>
              <a:t>Por ejemplo, el nombre de Luis tiene</a:t>
            </a:r>
          </a:p>
          <a:p>
            <a:pPr algn="ctr">
              <a:lnSpc>
                <a:spcPts val="5787"/>
              </a:lnSpc>
            </a:pPr>
            <a:r>
              <a:rPr lang="en-US" sz="5905">
                <a:solidFill>
                  <a:srgbClr val="9CB286"/>
                </a:solidFill>
                <a:latin typeface="Fredoka"/>
                <a:ea typeface="Fredoka"/>
                <a:cs typeface="Fredoka"/>
                <a:sym typeface="Fredoka"/>
              </a:rPr>
              <a:t> 4 letras.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4686771" y="4458823"/>
            <a:ext cx="1176531" cy="28839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3547"/>
              </a:lnSpc>
            </a:pPr>
            <a:r>
              <a:rPr lang="en-US" sz="16819">
                <a:solidFill>
                  <a:srgbClr val="342D2A"/>
                </a:solidFill>
                <a:latin typeface="Comic Relief"/>
                <a:ea typeface="Comic Relief"/>
                <a:cs typeface="Comic Relief"/>
                <a:sym typeface="Comic Relief"/>
              </a:rPr>
              <a:t>L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7307620" y="4458823"/>
            <a:ext cx="1110957" cy="28839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3547"/>
              </a:lnSpc>
            </a:pPr>
            <a:r>
              <a:rPr lang="en-US" sz="16819">
                <a:solidFill>
                  <a:srgbClr val="342D2A"/>
                </a:solidFill>
                <a:latin typeface="Comic Relief"/>
                <a:ea typeface="Comic Relief"/>
                <a:cs typeface="Comic Relief"/>
                <a:sym typeface="Comic Relief"/>
              </a:rPr>
              <a:t>u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10152129" y="4458823"/>
            <a:ext cx="598877" cy="28839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3547"/>
              </a:lnSpc>
            </a:pPr>
            <a:r>
              <a:rPr lang="en-US" sz="16819">
                <a:solidFill>
                  <a:srgbClr val="342D2A"/>
                </a:solidFill>
                <a:latin typeface="Comic Relief"/>
                <a:ea typeface="Comic Relief"/>
                <a:cs typeface="Comic Relief"/>
                <a:sym typeface="Comic Relief"/>
              </a:rPr>
              <a:t>i</a:t>
            </a:r>
          </a:p>
        </p:txBody>
      </p:sp>
      <p:sp>
        <p:nvSpPr>
          <p:cNvPr name="TextBox 35" id="35"/>
          <p:cNvSpPr txBox="true"/>
          <p:nvPr/>
        </p:nvSpPr>
        <p:spPr>
          <a:xfrm rot="0">
            <a:off x="12520067" y="4458823"/>
            <a:ext cx="1039941" cy="28839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3547"/>
              </a:lnSpc>
            </a:pPr>
            <a:r>
              <a:rPr lang="en-US" sz="16819">
                <a:solidFill>
                  <a:srgbClr val="342D2A"/>
                </a:solidFill>
                <a:latin typeface="Comic Relief"/>
                <a:ea typeface="Comic Relief"/>
                <a:cs typeface="Comic Relief"/>
                <a:sym typeface="Comic Relief"/>
              </a:rPr>
              <a:t>s</a:t>
            </a:r>
          </a:p>
        </p:txBody>
      </p:sp>
      <p:sp>
        <p:nvSpPr>
          <p:cNvPr name="TextBox 36" id="36"/>
          <p:cNvSpPr txBox="true"/>
          <p:nvPr/>
        </p:nvSpPr>
        <p:spPr>
          <a:xfrm rot="0">
            <a:off x="4947950" y="8075117"/>
            <a:ext cx="654174" cy="63062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10"/>
              </a:lnSpc>
            </a:pPr>
            <a:r>
              <a:rPr lang="en-US" sz="4107" spc="102">
                <a:solidFill>
                  <a:srgbClr val="FFFFFF"/>
                </a:solidFill>
                <a:latin typeface="Wedges"/>
                <a:ea typeface="Wedges"/>
                <a:cs typeface="Wedges"/>
                <a:sym typeface="Wedges"/>
              </a:rPr>
              <a:t>1</a:t>
            </a:r>
          </a:p>
        </p:txBody>
      </p:sp>
      <p:sp>
        <p:nvSpPr>
          <p:cNvPr name="TextBox 37" id="37"/>
          <p:cNvSpPr txBox="true"/>
          <p:nvPr/>
        </p:nvSpPr>
        <p:spPr>
          <a:xfrm rot="0">
            <a:off x="7536012" y="8075117"/>
            <a:ext cx="654174" cy="63062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10"/>
              </a:lnSpc>
            </a:pPr>
            <a:r>
              <a:rPr lang="en-US" sz="4107" spc="102">
                <a:solidFill>
                  <a:srgbClr val="FFFFFF"/>
                </a:solidFill>
                <a:latin typeface="Wedges"/>
                <a:ea typeface="Wedges"/>
                <a:cs typeface="Wedges"/>
                <a:sym typeface="Wedges"/>
              </a:rPr>
              <a:t>2</a:t>
            </a:r>
          </a:p>
        </p:txBody>
      </p:sp>
      <p:sp>
        <p:nvSpPr>
          <p:cNvPr name="TextBox 38" id="38"/>
          <p:cNvSpPr txBox="true"/>
          <p:nvPr/>
        </p:nvSpPr>
        <p:spPr>
          <a:xfrm rot="0">
            <a:off x="10124073" y="8075117"/>
            <a:ext cx="654174" cy="63062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10"/>
              </a:lnSpc>
            </a:pPr>
            <a:r>
              <a:rPr lang="en-US" sz="4107" spc="102">
                <a:solidFill>
                  <a:srgbClr val="FFFFFF"/>
                </a:solidFill>
                <a:latin typeface="Wedges"/>
                <a:ea typeface="Wedges"/>
                <a:cs typeface="Wedges"/>
                <a:sym typeface="Wedges"/>
              </a:rPr>
              <a:t>3</a:t>
            </a:r>
          </a:p>
        </p:txBody>
      </p:sp>
      <p:sp>
        <p:nvSpPr>
          <p:cNvPr name="TextBox 39" id="39"/>
          <p:cNvSpPr txBox="true"/>
          <p:nvPr/>
        </p:nvSpPr>
        <p:spPr>
          <a:xfrm rot="0">
            <a:off x="12712135" y="8075117"/>
            <a:ext cx="654174" cy="63062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10"/>
              </a:lnSpc>
            </a:pPr>
            <a:r>
              <a:rPr lang="en-US" sz="4107" spc="102">
                <a:solidFill>
                  <a:srgbClr val="FFFFFF"/>
                </a:solidFill>
                <a:latin typeface="Wedges"/>
                <a:ea typeface="Wedges"/>
                <a:cs typeface="Wedges"/>
                <a:sym typeface="Wedges"/>
              </a:rPr>
              <a:t>4</a:t>
            </a:r>
          </a:p>
        </p:txBody>
      </p:sp>
      <p:sp>
        <p:nvSpPr>
          <p:cNvPr name="Freeform 40" id="40"/>
          <p:cNvSpPr/>
          <p:nvPr/>
        </p:nvSpPr>
        <p:spPr>
          <a:xfrm flipH="false" flipV="false" rot="7252268">
            <a:off x="15825911" y="-845950"/>
            <a:ext cx="774415" cy="4840093"/>
          </a:xfrm>
          <a:custGeom>
            <a:avLst/>
            <a:gdLst/>
            <a:ahLst/>
            <a:cxnLst/>
            <a:rect r="r" b="b" t="t" l="l"/>
            <a:pathLst>
              <a:path h="4840093" w="774415">
                <a:moveTo>
                  <a:pt x="0" y="0"/>
                </a:moveTo>
                <a:lnTo>
                  <a:pt x="774415" y="0"/>
                </a:lnTo>
                <a:lnTo>
                  <a:pt x="774415" y="4840093"/>
                </a:lnTo>
                <a:lnTo>
                  <a:pt x="0" y="484009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58BC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-120069">
            <a:off x="1731168" y="4030946"/>
            <a:ext cx="6523546" cy="9250388"/>
          </a:xfrm>
          <a:custGeom>
            <a:avLst/>
            <a:gdLst/>
            <a:ahLst/>
            <a:cxnLst/>
            <a:rect r="r" b="b" t="t" l="l"/>
            <a:pathLst>
              <a:path h="9250388" w="6523546">
                <a:moveTo>
                  <a:pt x="6523546" y="0"/>
                </a:moveTo>
                <a:lnTo>
                  <a:pt x="0" y="0"/>
                </a:lnTo>
                <a:lnTo>
                  <a:pt x="0" y="9250388"/>
                </a:lnTo>
                <a:lnTo>
                  <a:pt x="6523546" y="9250388"/>
                </a:lnTo>
                <a:lnTo>
                  <a:pt x="6523546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true" rot="5220197">
            <a:off x="2203102" y="628989"/>
            <a:ext cx="890311" cy="5564443"/>
          </a:xfrm>
          <a:custGeom>
            <a:avLst/>
            <a:gdLst/>
            <a:ahLst/>
            <a:cxnLst/>
            <a:rect r="r" b="b" t="t" l="l"/>
            <a:pathLst>
              <a:path h="5564443" w="890311">
                <a:moveTo>
                  <a:pt x="890311" y="5564443"/>
                </a:moveTo>
                <a:lnTo>
                  <a:pt x="0" y="5564443"/>
                </a:lnTo>
                <a:lnTo>
                  <a:pt x="0" y="0"/>
                </a:lnTo>
                <a:lnTo>
                  <a:pt x="890311" y="0"/>
                </a:lnTo>
                <a:lnTo>
                  <a:pt x="890311" y="5564443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1006499">
            <a:off x="15770416" y="141510"/>
            <a:ext cx="2298037" cy="2183135"/>
          </a:xfrm>
          <a:custGeom>
            <a:avLst/>
            <a:gdLst/>
            <a:ahLst/>
            <a:cxnLst/>
            <a:rect r="r" b="b" t="t" l="l"/>
            <a:pathLst>
              <a:path h="2183135" w="2298037">
                <a:moveTo>
                  <a:pt x="0" y="0"/>
                </a:moveTo>
                <a:lnTo>
                  <a:pt x="2298037" y="0"/>
                </a:lnTo>
                <a:lnTo>
                  <a:pt x="2298037" y="2183135"/>
                </a:lnTo>
                <a:lnTo>
                  <a:pt x="0" y="218313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true" flipV="false" rot="0">
            <a:off x="17259300" y="2324645"/>
            <a:ext cx="1574661" cy="2562319"/>
          </a:xfrm>
          <a:custGeom>
            <a:avLst/>
            <a:gdLst/>
            <a:ahLst/>
            <a:cxnLst/>
            <a:rect r="r" b="b" t="t" l="l"/>
            <a:pathLst>
              <a:path h="2562319" w="1574661">
                <a:moveTo>
                  <a:pt x="1574661" y="0"/>
                </a:moveTo>
                <a:lnTo>
                  <a:pt x="0" y="0"/>
                </a:lnTo>
                <a:lnTo>
                  <a:pt x="0" y="2562318"/>
                </a:lnTo>
                <a:lnTo>
                  <a:pt x="1574661" y="2562318"/>
                </a:lnTo>
                <a:lnTo>
                  <a:pt x="1574661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8417141" y="2200055"/>
            <a:ext cx="8502293" cy="58487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704"/>
              </a:lnSpc>
            </a:pPr>
            <a:r>
              <a:rPr lang="en-US" sz="6114" spc="152">
                <a:solidFill>
                  <a:srgbClr val="FFFFFF"/>
                </a:solidFill>
                <a:latin typeface="Fredoka"/>
                <a:ea typeface="Fredoka"/>
                <a:cs typeface="Fredoka"/>
                <a:sym typeface="Fredoka"/>
              </a:rPr>
              <a:t>Compara tu nombre con el </a:t>
            </a:r>
          </a:p>
          <a:p>
            <a:pPr algn="ctr">
              <a:lnSpc>
                <a:spcPts val="7704"/>
              </a:lnSpc>
            </a:pPr>
            <a:r>
              <a:rPr lang="en-US" sz="6114" spc="152">
                <a:solidFill>
                  <a:srgbClr val="FFFFFF"/>
                </a:solidFill>
                <a:latin typeface="Fredoka"/>
                <a:ea typeface="Fredoka"/>
                <a:cs typeface="Fredoka"/>
                <a:sym typeface="Fredoka"/>
              </a:rPr>
              <a:t>de tus compañeros para ver cuál es más largo o corto.</a:t>
            </a:r>
          </a:p>
          <a:p>
            <a:pPr algn="ctr">
              <a:lnSpc>
                <a:spcPts val="7704"/>
              </a:lnSpc>
            </a:pPr>
          </a:p>
        </p:txBody>
      </p:sp>
      <p:sp>
        <p:nvSpPr>
          <p:cNvPr name="TextBox 7" id="7"/>
          <p:cNvSpPr txBox="true"/>
          <p:nvPr/>
        </p:nvSpPr>
        <p:spPr>
          <a:xfrm rot="-141173">
            <a:off x="3023055" y="5317277"/>
            <a:ext cx="3926086" cy="2887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3547"/>
              </a:lnSpc>
            </a:pPr>
            <a:r>
              <a:rPr lang="en-US" sz="16819">
                <a:solidFill>
                  <a:srgbClr val="342D2A"/>
                </a:solidFill>
                <a:latin typeface="Comic Relief"/>
                <a:ea typeface="Comic Relief"/>
                <a:cs typeface="Comic Relief"/>
                <a:sym typeface="Comic Relief"/>
              </a:rPr>
              <a:t>Luis</a:t>
            </a:r>
          </a:p>
        </p:txBody>
      </p:sp>
      <p:sp>
        <p:nvSpPr>
          <p:cNvPr name="TextBox 8" id="8"/>
          <p:cNvSpPr txBox="true"/>
          <p:nvPr/>
        </p:nvSpPr>
        <p:spPr>
          <a:xfrm rot="-157027">
            <a:off x="3301977" y="7975300"/>
            <a:ext cx="737583" cy="7121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49"/>
              </a:lnSpc>
            </a:pPr>
            <a:r>
              <a:rPr lang="en-US" sz="4630" spc="115">
                <a:solidFill>
                  <a:srgbClr val="EC6459"/>
                </a:solidFill>
                <a:latin typeface="Wedges"/>
                <a:ea typeface="Wedges"/>
                <a:cs typeface="Wedges"/>
                <a:sym typeface="Wedges"/>
              </a:rPr>
              <a:t>1</a:t>
            </a:r>
          </a:p>
        </p:txBody>
      </p:sp>
      <p:sp>
        <p:nvSpPr>
          <p:cNvPr name="TextBox 9" id="9"/>
          <p:cNvSpPr txBox="true"/>
          <p:nvPr/>
        </p:nvSpPr>
        <p:spPr>
          <a:xfrm rot="-157027">
            <a:off x="4327447" y="7976462"/>
            <a:ext cx="737583" cy="7098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49"/>
              </a:lnSpc>
            </a:pPr>
            <a:r>
              <a:rPr lang="en-US" sz="4630" spc="115">
                <a:solidFill>
                  <a:srgbClr val="EC6459"/>
                </a:solidFill>
                <a:latin typeface="Wedges"/>
                <a:ea typeface="Wedges"/>
                <a:cs typeface="Wedges"/>
                <a:sym typeface="Wedges"/>
              </a:rPr>
              <a:t>2</a:t>
            </a:r>
          </a:p>
        </p:txBody>
      </p:sp>
      <p:sp>
        <p:nvSpPr>
          <p:cNvPr name="TextBox 10" id="10"/>
          <p:cNvSpPr txBox="true"/>
          <p:nvPr/>
        </p:nvSpPr>
        <p:spPr>
          <a:xfrm rot="-157027">
            <a:off x="5352863" y="7976462"/>
            <a:ext cx="737583" cy="7098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49"/>
              </a:lnSpc>
            </a:pPr>
            <a:r>
              <a:rPr lang="en-US" sz="4630" spc="115">
                <a:solidFill>
                  <a:srgbClr val="EC6459"/>
                </a:solidFill>
                <a:latin typeface="Wedges"/>
                <a:ea typeface="Wedges"/>
                <a:cs typeface="Wedges"/>
                <a:sym typeface="Wedges"/>
              </a:rPr>
              <a:t>3</a:t>
            </a:r>
          </a:p>
        </p:txBody>
      </p:sp>
      <p:sp>
        <p:nvSpPr>
          <p:cNvPr name="TextBox 11" id="11"/>
          <p:cNvSpPr txBox="true"/>
          <p:nvPr/>
        </p:nvSpPr>
        <p:spPr>
          <a:xfrm rot="-157027">
            <a:off x="6378280" y="7976462"/>
            <a:ext cx="737583" cy="7098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49"/>
              </a:lnSpc>
            </a:pPr>
            <a:r>
              <a:rPr lang="en-US" sz="4630" spc="115">
                <a:solidFill>
                  <a:srgbClr val="EC6459"/>
                </a:solidFill>
                <a:latin typeface="Wedges"/>
                <a:ea typeface="Wedges"/>
                <a:cs typeface="Wedges"/>
                <a:sym typeface="Wedges"/>
              </a:rPr>
              <a:t>4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58BC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1682104" y="7138924"/>
            <a:ext cx="4584735" cy="4114800"/>
          </a:xfrm>
          <a:custGeom>
            <a:avLst/>
            <a:gdLst/>
            <a:ahLst/>
            <a:cxnLst/>
            <a:rect r="r" b="b" t="t" l="l"/>
            <a:pathLst>
              <a:path h="4114800" w="4584735">
                <a:moveTo>
                  <a:pt x="0" y="0"/>
                </a:moveTo>
                <a:lnTo>
                  <a:pt x="4584736" y="0"/>
                </a:lnTo>
                <a:lnTo>
                  <a:pt x="458473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76479" y="2638494"/>
            <a:ext cx="17535043" cy="5010012"/>
          </a:xfrm>
          <a:custGeom>
            <a:avLst/>
            <a:gdLst/>
            <a:ahLst/>
            <a:cxnLst/>
            <a:rect r="r" b="b" t="t" l="l"/>
            <a:pathLst>
              <a:path h="5010012" w="17535043">
                <a:moveTo>
                  <a:pt x="0" y="0"/>
                </a:moveTo>
                <a:lnTo>
                  <a:pt x="17535042" y="0"/>
                </a:lnTo>
                <a:lnTo>
                  <a:pt x="17535042" y="5010012"/>
                </a:lnTo>
                <a:lnTo>
                  <a:pt x="0" y="501001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243180" y="306864"/>
            <a:ext cx="7570237" cy="11964456"/>
          </a:xfrm>
          <a:custGeom>
            <a:avLst/>
            <a:gdLst/>
            <a:ahLst/>
            <a:cxnLst/>
            <a:rect r="r" b="b" t="t" l="l"/>
            <a:pathLst>
              <a:path h="11964456" w="7570237">
                <a:moveTo>
                  <a:pt x="0" y="0"/>
                </a:moveTo>
                <a:lnTo>
                  <a:pt x="7570238" y="0"/>
                </a:lnTo>
                <a:lnTo>
                  <a:pt x="7570238" y="11964456"/>
                </a:lnTo>
                <a:lnTo>
                  <a:pt x="0" y="1196445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6164914" y="1028700"/>
            <a:ext cx="1094386" cy="1039667"/>
          </a:xfrm>
          <a:custGeom>
            <a:avLst/>
            <a:gdLst/>
            <a:ahLst/>
            <a:cxnLst/>
            <a:rect r="r" b="b" t="t" l="l"/>
            <a:pathLst>
              <a:path h="1039667" w="1094386">
                <a:moveTo>
                  <a:pt x="0" y="0"/>
                </a:moveTo>
                <a:lnTo>
                  <a:pt x="1094386" y="0"/>
                </a:lnTo>
                <a:lnTo>
                  <a:pt x="1094386" y="1039667"/>
                </a:lnTo>
                <a:lnTo>
                  <a:pt x="0" y="103966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1607635">
            <a:off x="13427647" y="306864"/>
            <a:ext cx="2167379" cy="2059010"/>
          </a:xfrm>
          <a:custGeom>
            <a:avLst/>
            <a:gdLst/>
            <a:ahLst/>
            <a:cxnLst/>
            <a:rect r="r" b="b" t="t" l="l"/>
            <a:pathLst>
              <a:path h="2059010" w="2167379">
                <a:moveTo>
                  <a:pt x="0" y="0"/>
                </a:moveTo>
                <a:lnTo>
                  <a:pt x="2167379" y="0"/>
                </a:lnTo>
                <a:lnTo>
                  <a:pt x="2167379" y="2059010"/>
                </a:lnTo>
                <a:lnTo>
                  <a:pt x="0" y="205901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7287698" y="4933281"/>
            <a:ext cx="8346688" cy="20211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34"/>
              </a:lnSpc>
            </a:pPr>
            <a:r>
              <a:rPr lang="en-US" sz="6040">
                <a:solidFill>
                  <a:srgbClr val="342D2A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Ahora sabes con qué letra empieza tu nombre y cuántas letras tiene.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9354528" y="3267943"/>
            <a:ext cx="4213027" cy="12611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660"/>
              </a:lnSpc>
            </a:pPr>
            <a:r>
              <a:rPr lang="en-US" sz="9200">
                <a:solidFill>
                  <a:srgbClr val="FFFFFF"/>
                </a:solidFill>
                <a:latin typeface="Fredoka"/>
                <a:ea typeface="Fredoka"/>
                <a:cs typeface="Fredoka"/>
                <a:sym typeface="Fredoka"/>
              </a:rPr>
              <a:t>¡Genial!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9CB28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3764671">
            <a:off x="-1203076" y="6110561"/>
            <a:ext cx="4057134" cy="5168324"/>
          </a:xfrm>
          <a:custGeom>
            <a:avLst/>
            <a:gdLst/>
            <a:ahLst/>
            <a:cxnLst/>
            <a:rect r="r" b="b" t="t" l="l"/>
            <a:pathLst>
              <a:path h="5168324" w="4057134">
                <a:moveTo>
                  <a:pt x="0" y="0"/>
                </a:moveTo>
                <a:lnTo>
                  <a:pt x="4057134" y="0"/>
                </a:lnTo>
                <a:lnTo>
                  <a:pt x="4057134" y="5168324"/>
                </a:lnTo>
                <a:lnTo>
                  <a:pt x="0" y="516832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42440" y="2932440"/>
            <a:ext cx="3275443" cy="5117880"/>
          </a:xfrm>
          <a:custGeom>
            <a:avLst/>
            <a:gdLst/>
            <a:ahLst/>
            <a:cxnLst/>
            <a:rect r="r" b="b" t="t" l="l"/>
            <a:pathLst>
              <a:path h="5117880" w="3275443">
                <a:moveTo>
                  <a:pt x="0" y="0"/>
                </a:moveTo>
                <a:lnTo>
                  <a:pt x="3275443" y="0"/>
                </a:lnTo>
                <a:lnTo>
                  <a:pt x="3275443" y="5117880"/>
                </a:lnTo>
                <a:lnTo>
                  <a:pt x="0" y="511788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445134">
            <a:off x="15502659" y="193064"/>
            <a:ext cx="2574948" cy="3111720"/>
          </a:xfrm>
          <a:custGeom>
            <a:avLst/>
            <a:gdLst/>
            <a:ahLst/>
            <a:cxnLst/>
            <a:rect r="r" b="b" t="t" l="l"/>
            <a:pathLst>
              <a:path h="3111720" w="2574948">
                <a:moveTo>
                  <a:pt x="0" y="0"/>
                </a:moveTo>
                <a:lnTo>
                  <a:pt x="2574949" y="0"/>
                </a:lnTo>
                <a:lnTo>
                  <a:pt x="2574949" y="3111720"/>
                </a:lnTo>
                <a:lnTo>
                  <a:pt x="0" y="311172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1748684">
            <a:off x="-1236827" y="3403871"/>
            <a:ext cx="1094386" cy="1039667"/>
          </a:xfrm>
          <a:custGeom>
            <a:avLst/>
            <a:gdLst/>
            <a:ahLst/>
            <a:cxnLst/>
            <a:rect r="r" b="b" t="t" l="l"/>
            <a:pathLst>
              <a:path h="1039667" w="1094386">
                <a:moveTo>
                  <a:pt x="0" y="0"/>
                </a:moveTo>
                <a:lnTo>
                  <a:pt x="1094387" y="0"/>
                </a:lnTo>
                <a:lnTo>
                  <a:pt x="1094387" y="1039667"/>
                </a:lnTo>
                <a:lnTo>
                  <a:pt x="0" y="103966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572161">
            <a:off x="13581762" y="508867"/>
            <a:ext cx="1094386" cy="1039667"/>
          </a:xfrm>
          <a:custGeom>
            <a:avLst/>
            <a:gdLst/>
            <a:ahLst/>
            <a:cxnLst/>
            <a:rect r="r" b="b" t="t" l="l"/>
            <a:pathLst>
              <a:path h="1039667" w="1094386">
                <a:moveTo>
                  <a:pt x="0" y="0"/>
                </a:moveTo>
                <a:lnTo>
                  <a:pt x="1094386" y="0"/>
                </a:lnTo>
                <a:lnTo>
                  <a:pt x="1094386" y="1039666"/>
                </a:lnTo>
                <a:lnTo>
                  <a:pt x="0" y="103966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661321">
            <a:off x="-489426" y="1723791"/>
            <a:ext cx="1061750" cy="1052460"/>
          </a:xfrm>
          <a:custGeom>
            <a:avLst/>
            <a:gdLst/>
            <a:ahLst/>
            <a:cxnLst/>
            <a:rect r="r" b="b" t="t" l="l"/>
            <a:pathLst>
              <a:path h="1052460" w="1061750">
                <a:moveTo>
                  <a:pt x="0" y="0"/>
                </a:moveTo>
                <a:lnTo>
                  <a:pt x="1061750" y="0"/>
                </a:lnTo>
                <a:lnTo>
                  <a:pt x="1061750" y="1052460"/>
                </a:lnTo>
                <a:lnTo>
                  <a:pt x="0" y="105246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1007650">
            <a:off x="17497425" y="3530820"/>
            <a:ext cx="940062" cy="1197531"/>
          </a:xfrm>
          <a:custGeom>
            <a:avLst/>
            <a:gdLst/>
            <a:ahLst/>
            <a:cxnLst/>
            <a:rect r="r" b="b" t="t" l="l"/>
            <a:pathLst>
              <a:path h="1197531" w="940062">
                <a:moveTo>
                  <a:pt x="940062" y="0"/>
                </a:moveTo>
                <a:lnTo>
                  <a:pt x="0" y="0"/>
                </a:lnTo>
                <a:lnTo>
                  <a:pt x="0" y="1197531"/>
                </a:lnTo>
                <a:lnTo>
                  <a:pt x="940062" y="1197531"/>
                </a:lnTo>
                <a:lnTo>
                  <a:pt x="940062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3420932" y="1162050"/>
            <a:ext cx="15957102" cy="78313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851"/>
              </a:lnSpc>
            </a:pPr>
            <a:r>
              <a:rPr lang="en-US" sz="6783">
                <a:solidFill>
                  <a:srgbClr val="FFFFFF"/>
                </a:solidFill>
                <a:latin typeface="Fredoka"/>
                <a:ea typeface="Fredoka"/>
                <a:cs typeface="Fredoka"/>
                <a:sym typeface="Fredoka"/>
              </a:rPr>
              <a:t>Pero...</a:t>
            </a:r>
          </a:p>
          <a:p>
            <a:pPr algn="ctr">
              <a:lnSpc>
                <a:spcPts val="6851"/>
              </a:lnSpc>
            </a:pPr>
          </a:p>
          <a:p>
            <a:pPr algn="l">
              <a:lnSpc>
                <a:spcPts val="6851"/>
              </a:lnSpc>
            </a:pPr>
            <a:r>
              <a:rPr lang="en-US" sz="6783">
                <a:solidFill>
                  <a:srgbClr val="FFFFFF"/>
                </a:solidFill>
                <a:latin typeface="Fredoka"/>
                <a:ea typeface="Fredoka"/>
                <a:cs typeface="Fredoka"/>
                <a:sym typeface="Fredoka"/>
              </a:rPr>
              <a:t>¿sabes por qué te llamas así?</a:t>
            </a:r>
          </a:p>
          <a:p>
            <a:pPr algn="l">
              <a:lnSpc>
                <a:spcPts val="6851"/>
              </a:lnSpc>
            </a:pPr>
          </a:p>
          <a:p>
            <a:pPr algn="l">
              <a:lnSpc>
                <a:spcPts val="6851"/>
              </a:lnSpc>
            </a:pPr>
            <a:r>
              <a:rPr lang="en-US" sz="6783">
                <a:solidFill>
                  <a:srgbClr val="FFFFFF"/>
                </a:solidFill>
                <a:latin typeface="Fredoka"/>
                <a:ea typeface="Fredoka"/>
                <a:cs typeface="Fredoka"/>
                <a:sym typeface="Fredoka"/>
              </a:rPr>
              <a:t>¿quién eligió tu nombre?</a:t>
            </a:r>
          </a:p>
          <a:p>
            <a:pPr algn="l">
              <a:lnSpc>
                <a:spcPts val="6851"/>
              </a:lnSpc>
            </a:pPr>
          </a:p>
          <a:p>
            <a:pPr algn="l">
              <a:lnSpc>
                <a:spcPts val="6851"/>
              </a:lnSpc>
            </a:pPr>
            <a:r>
              <a:rPr lang="en-US" sz="6783">
                <a:solidFill>
                  <a:srgbClr val="FFFFFF"/>
                </a:solidFill>
                <a:latin typeface="Fredoka"/>
                <a:ea typeface="Fredoka"/>
                <a:cs typeface="Fredoka"/>
                <a:sym typeface="Fredoka"/>
              </a:rPr>
              <a:t>¿tiene algún significado especial?</a:t>
            </a:r>
          </a:p>
          <a:p>
            <a:pPr algn="l">
              <a:lnSpc>
                <a:spcPts val="6851"/>
              </a:lnSpc>
            </a:pPr>
          </a:p>
          <a:p>
            <a:pPr algn="l">
              <a:lnSpc>
                <a:spcPts val="6851"/>
              </a:lnSpc>
            </a:pPr>
            <a:r>
              <a:rPr lang="en-US" sz="6783">
                <a:solidFill>
                  <a:srgbClr val="FFFFFF"/>
                </a:solidFill>
                <a:latin typeface="Fredoka"/>
                <a:ea typeface="Fredoka"/>
                <a:cs typeface="Fredoka"/>
                <a:sym typeface="Fredoka"/>
              </a:rPr>
              <a:t>¿costó mucho decidirlo?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58BC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601835" y="5735983"/>
            <a:ext cx="13427991" cy="7925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425"/>
              </a:lnSpc>
            </a:pPr>
            <a:r>
              <a:rPr lang="en-US" sz="4867">
                <a:solidFill>
                  <a:srgbClr val="FFFFFF"/>
                </a:solidFill>
                <a:latin typeface="Fredoka"/>
                <a:ea typeface="Fredoka"/>
                <a:cs typeface="Fredoka"/>
                <a:sym typeface="Fredoka"/>
              </a:rPr>
              <a:t>¿Queréis que les preguntemos a los papis?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0" y="-795312"/>
            <a:ext cx="2528732" cy="4114800"/>
          </a:xfrm>
          <a:custGeom>
            <a:avLst/>
            <a:gdLst/>
            <a:ahLst/>
            <a:cxnLst/>
            <a:rect r="r" b="b" t="t" l="l"/>
            <a:pathLst>
              <a:path h="4114800" w="2528732">
                <a:moveTo>
                  <a:pt x="0" y="0"/>
                </a:moveTo>
                <a:lnTo>
                  <a:pt x="2528732" y="0"/>
                </a:lnTo>
                <a:lnTo>
                  <a:pt x="252873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7932788">
            <a:off x="8054566" y="1490524"/>
            <a:ext cx="3254080" cy="4145325"/>
          </a:xfrm>
          <a:custGeom>
            <a:avLst/>
            <a:gdLst/>
            <a:ahLst/>
            <a:cxnLst/>
            <a:rect r="r" b="b" t="t" l="l"/>
            <a:pathLst>
              <a:path h="4145325" w="3254080">
                <a:moveTo>
                  <a:pt x="0" y="0"/>
                </a:moveTo>
                <a:lnTo>
                  <a:pt x="3254080" y="0"/>
                </a:lnTo>
                <a:lnTo>
                  <a:pt x="3254080" y="4145324"/>
                </a:lnTo>
                <a:lnTo>
                  <a:pt x="0" y="41453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2199646">
            <a:off x="6589083" y="2401236"/>
            <a:ext cx="1260848" cy="1606175"/>
          </a:xfrm>
          <a:custGeom>
            <a:avLst/>
            <a:gdLst/>
            <a:ahLst/>
            <a:cxnLst/>
            <a:rect r="r" b="b" t="t" l="l"/>
            <a:pathLst>
              <a:path h="1606175" w="1260848">
                <a:moveTo>
                  <a:pt x="0" y="0"/>
                </a:moveTo>
                <a:lnTo>
                  <a:pt x="1260847" y="0"/>
                </a:lnTo>
                <a:lnTo>
                  <a:pt x="1260847" y="1606176"/>
                </a:lnTo>
                <a:lnTo>
                  <a:pt x="0" y="160617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7569154" y="1028700"/>
            <a:ext cx="3149692" cy="4114800"/>
          </a:xfrm>
          <a:custGeom>
            <a:avLst/>
            <a:gdLst/>
            <a:ahLst/>
            <a:cxnLst/>
            <a:rect r="r" b="b" t="t" l="l"/>
            <a:pathLst>
              <a:path h="4114800" w="3149692">
                <a:moveTo>
                  <a:pt x="0" y="0"/>
                </a:moveTo>
                <a:lnTo>
                  <a:pt x="3149692" y="0"/>
                </a:lnTo>
                <a:lnTo>
                  <a:pt x="314969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5484098" y="7665056"/>
            <a:ext cx="3550405" cy="3186488"/>
          </a:xfrm>
          <a:custGeom>
            <a:avLst/>
            <a:gdLst/>
            <a:ahLst/>
            <a:cxnLst/>
            <a:rect r="r" b="b" t="t" l="l"/>
            <a:pathLst>
              <a:path h="3186488" w="3550405">
                <a:moveTo>
                  <a:pt x="0" y="0"/>
                </a:moveTo>
                <a:lnTo>
                  <a:pt x="3550404" y="0"/>
                </a:lnTo>
                <a:lnTo>
                  <a:pt x="3550404" y="3186488"/>
                </a:lnTo>
                <a:lnTo>
                  <a:pt x="0" y="318648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DAGvDpnFjh4</dc:identifier>
  <dcterms:modified xsi:type="dcterms:W3CDTF">2011-08-01T06:04:30Z</dcterms:modified>
  <cp:revision>1</cp:revision>
  <dc:title>Presentación Educativa de Mi Nombre Ilustrada morado y verde</dc:title>
</cp:coreProperties>
</file>